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60" r:id="rId4"/>
    <p:sldId id="261" r:id="rId5"/>
    <p:sldId id="276" r:id="rId6"/>
    <p:sldId id="273" r:id="rId7"/>
    <p:sldId id="274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62" r:id="rId17"/>
    <p:sldId id="277" r:id="rId18"/>
    <p:sldId id="269" r:id="rId19"/>
    <p:sldId id="278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Başlık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Veri Yer Tutucus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662C-00E4-493D-B0D7-C9F4EA13DAD0}" type="datetimeFigureOut">
              <a:rPr lang="tr-TR" smtClean="0"/>
              <a:t>18.09.2024</a:t>
            </a:fld>
            <a:endParaRPr 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BF9C2669-A153-4C4E-9792-58748040E6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662C-00E4-493D-B0D7-C9F4EA13DAD0}" type="datetimeFigureOut">
              <a:rPr lang="tr-TR" smtClean="0"/>
              <a:t>18.09.2024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2669-A153-4C4E-9792-58748040E6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662C-00E4-493D-B0D7-C9F4EA13DAD0}" type="datetimeFigureOut">
              <a:rPr lang="tr-TR" smtClean="0"/>
              <a:t>18.09.2024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2669-A153-4C4E-9792-58748040E6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İçerik Yer Tutucus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662C-00E4-493D-B0D7-C9F4EA13DAD0}" type="datetimeFigureOut">
              <a:rPr lang="tr-TR" smtClean="0"/>
              <a:t>18.09.2024</a:t>
            </a:fld>
            <a:endParaRPr lang="tr-TR"/>
          </a:p>
        </p:txBody>
      </p:sp>
      <p:sp>
        <p:nvSpPr>
          <p:cNvPr id="19" name="Altbilgi Yer Tutucusu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BF9C2669-A153-4C4E-9792-58748040E6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Veri Yer Tutucus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662C-00E4-493D-B0D7-C9F4EA13DAD0}" type="datetimeFigureOut">
              <a:rPr lang="tr-TR" smtClean="0"/>
              <a:t>18.09.2024</a:t>
            </a:fld>
            <a:endParaRPr lang="tr-TR"/>
          </a:p>
        </p:txBody>
      </p:sp>
      <p:sp>
        <p:nvSpPr>
          <p:cNvPr id="11" name="Altbilgi Yer Tutucusu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2669-A153-4C4E-9792-58748040E6D5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aşlık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İçerik Yer Tutucusu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662C-00E4-493D-B0D7-C9F4EA13DAD0}" type="datetimeFigureOut">
              <a:rPr lang="tr-TR" smtClean="0"/>
              <a:t>18.09.2024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Slayt Numarası Yer Tutucus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2669-A153-4C4E-9792-58748040E6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Başlık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Metin Yer Tutucusu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İçerik Yer Tutucusu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662C-00E4-493D-B0D7-C9F4EA13DAD0}" type="datetimeFigureOut">
              <a:rPr lang="tr-TR" smtClean="0"/>
              <a:t>18.09.2024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BF9C2669-A153-4C4E-9792-58748040E6D5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şlık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662C-00E4-493D-B0D7-C9F4EA13DAD0}" type="datetimeFigureOut">
              <a:rPr lang="tr-TR" smtClean="0"/>
              <a:t>18.09.2024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2669-A153-4C4E-9792-58748040E6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662C-00E4-493D-B0D7-C9F4EA13DAD0}" type="datetimeFigureOut">
              <a:rPr lang="tr-TR" smtClean="0"/>
              <a:t>18.09.2024</a:t>
            </a:fld>
            <a:endParaRPr lang="tr-TR"/>
          </a:p>
        </p:txBody>
      </p:sp>
      <p:sp>
        <p:nvSpPr>
          <p:cNvPr id="24" name="Altbilgi Yer Tutucusu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2669-A153-4C4E-9792-58748040E6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Başlık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Metin Yer Tutucusu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İçerik Yer Tutucusu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662C-00E4-493D-B0D7-C9F4EA13DAD0}" type="datetimeFigureOut">
              <a:rPr lang="tr-TR" smtClean="0"/>
              <a:t>18.09.2024</a:t>
            </a:fld>
            <a:endParaRPr lang="tr-TR"/>
          </a:p>
        </p:txBody>
      </p:sp>
      <p:sp>
        <p:nvSpPr>
          <p:cNvPr id="29" name="Altbilgi Yer Tutucusu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2669-A153-4C4E-9792-58748040E6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sim Yer Tutucusu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662C-00E4-493D-B0D7-C9F4EA13DAD0}" type="datetimeFigureOut">
              <a:rPr lang="tr-TR" smtClean="0"/>
              <a:t>18.09.2024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Slayt Numarası Yer Tutucus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2669-A153-4C4E-9792-58748040E6D5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Başlık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Metin Yer Tutucusu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Metin Yer Tutucusu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Veri Yer Tutucusu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30B662C-00E4-493D-B0D7-C9F4EA13DAD0}" type="datetimeFigureOut">
              <a:rPr lang="tr-TR" smtClean="0"/>
              <a:t>18.09.2024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F9C2669-A153-4C4E-9792-58748040E6D5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Başlık Yer Tutucusu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SINIR KOYMA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OKUL ÖNCESİ ÖĞRETMEN SUNUMU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5600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>
                <a:solidFill>
                  <a:schemeClr val="accent2">
                    <a:lumMod val="50000"/>
                  </a:schemeClr>
                </a:solidFill>
              </a:rPr>
              <a:t>SIN</a:t>
            </a:r>
            <a:r>
              <a:rPr lang="tr-TR" sz="3600" b="1" spc="-15" dirty="0">
                <a:solidFill>
                  <a:schemeClr val="accent2">
                    <a:lumMod val="50000"/>
                  </a:schemeClr>
                </a:solidFill>
              </a:rPr>
              <a:t>I</a:t>
            </a:r>
            <a:r>
              <a:rPr lang="tr-TR" sz="3600" b="1" dirty="0">
                <a:solidFill>
                  <a:schemeClr val="accent2">
                    <a:lumMod val="50000"/>
                  </a:schemeClr>
                </a:solidFill>
              </a:rPr>
              <a:t>RI</a:t>
            </a:r>
            <a:r>
              <a:rPr lang="tr-TR" sz="3600" b="1" spc="-1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600" b="1" spc="-275" dirty="0">
                <a:solidFill>
                  <a:schemeClr val="accent2">
                    <a:lumMod val="50000"/>
                  </a:schemeClr>
                </a:solidFill>
              </a:rPr>
              <a:t>İF</a:t>
            </a:r>
            <a:r>
              <a:rPr lang="tr-TR" sz="3600" b="1" spc="-5" dirty="0">
                <a:solidFill>
                  <a:schemeClr val="accent2">
                    <a:lumMod val="50000"/>
                  </a:schemeClr>
                </a:solidFill>
              </a:rPr>
              <a:t>AD</a:t>
            </a:r>
            <a:r>
              <a:rPr lang="tr-TR" sz="3600" b="1" dirty="0">
                <a:solidFill>
                  <a:schemeClr val="accent2">
                    <a:lumMod val="50000"/>
                  </a:schemeClr>
                </a:solidFill>
              </a:rPr>
              <a:t>E </a:t>
            </a:r>
            <a:r>
              <a:rPr lang="tr-TR" sz="3600" b="1" spc="-15" dirty="0">
                <a:solidFill>
                  <a:schemeClr val="accent2">
                    <a:lumMod val="50000"/>
                  </a:schemeClr>
                </a:solidFill>
              </a:rPr>
              <a:t>E</a:t>
            </a:r>
            <a:r>
              <a:rPr lang="tr-TR" sz="3600" b="1" dirty="0">
                <a:solidFill>
                  <a:schemeClr val="accent2">
                    <a:lumMod val="50000"/>
                  </a:schemeClr>
                </a:solidFill>
              </a:rPr>
              <a:t>TME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41300" marR="5080" indent="-228600">
              <a:lnSpc>
                <a:spcPts val="3460"/>
              </a:lnSpc>
              <a:spcBef>
                <a:spcPts val="535"/>
              </a:spcBef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Kural</a:t>
            </a:r>
            <a:r>
              <a:rPr lang="tr-TR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çocuğa</a:t>
            </a:r>
            <a:r>
              <a:rPr lang="tr-TR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net ve</a:t>
            </a:r>
            <a:r>
              <a:rPr lang="tr-TR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açık</a:t>
            </a:r>
            <a:r>
              <a:rPr lang="tr-TR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155" dirty="0">
                <a:solidFill>
                  <a:schemeClr val="tx1"/>
                </a:solidFill>
                <a:latin typeface="Times New Roman"/>
                <a:cs typeface="Times New Roman"/>
              </a:rPr>
              <a:t>ş</a:t>
            </a:r>
            <a:r>
              <a:rPr lang="tr-TR" spc="-155" dirty="0" smtClean="0">
                <a:solidFill>
                  <a:schemeClr val="tx1"/>
                </a:solidFill>
                <a:latin typeface="Times New Roman"/>
                <a:cs typeface="Times New Roman"/>
              </a:rPr>
              <a:t>ekilde</a:t>
            </a:r>
            <a:r>
              <a:rPr lang="tr-TR" spc="-2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20" dirty="0">
                <a:solidFill>
                  <a:schemeClr val="tx1"/>
                </a:solidFill>
                <a:latin typeface="Times New Roman"/>
                <a:cs typeface="Times New Roman"/>
              </a:rPr>
              <a:t>söylenir.</a:t>
            </a:r>
            <a:r>
              <a:rPr lang="tr-TR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Ses </a:t>
            </a:r>
            <a:r>
              <a:rPr lang="tr-TR" spc="-78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tonunun</a:t>
            </a:r>
            <a:r>
              <a:rPr lang="tr-TR" spc="-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sakin</a:t>
            </a:r>
            <a:r>
              <a:rPr lang="tr-TR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olmasına</a:t>
            </a:r>
            <a:r>
              <a:rPr lang="tr-TR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dikkat</a:t>
            </a:r>
            <a:r>
              <a:rPr lang="tr-TR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15" dirty="0">
                <a:solidFill>
                  <a:schemeClr val="tx1"/>
                </a:solidFill>
                <a:latin typeface="Times New Roman"/>
                <a:cs typeface="Times New Roman"/>
              </a:rPr>
              <a:t>edilmelidir.</a:t>
            </a:r>
            <a:endParaRPr lang="tr-TR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spcBef>
                <a:spcPts val="15"/>
              </a:spcBef>
              <a:buClr>
                <a:srgbClr val="92A199"/>
              </a:buClr>
              <a:buFont typeface="Arial MT"/>
              <a:buChar char="•"/>
            </a:pPr>
            <a:endParaRPr lang="tr-TR"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241300" indent="-228600"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Sınırları</a:t>
            </a:r>
            <a:r>
              <a:rPr lang="tr-TR" spc="-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açıklarken ‘‘BİZ’’ d</a:t>
            </a:r>
            <a:r>
              <a:rPr lang="tr-TR" spc="5" dirty="0" smtClean="0">
                <a:solidFill>
                  <a:schemeClr val="tx1"/>
                </a:solidFill>
                <a:latin typeface="Times New Roman"/>
                <a:cs typeface="Times New Roman"/>
              </a:rPr>
              <a:t>e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nilme</a:t>
            </a:r>
            <a:r>
              <a:rPr lang="tr-TR" spc="5" dirty="0" smtClean="0">
                <a:solidFill>
                  <a:schemeClr val="tx1"/>
                </a:solidFill>
                <a:latin typeface="Times New Roman"/>
                <a:cs typeface="Times New Roman"/>
              </a:rPr>
              <a:t>s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i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,</a:t>
            </a:r>
            <a:r>
              <a:rPr lang="tr-TR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sınırların 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herkes</a:t>
            </a:r>
            <a:r>
              <a:rPr lang="tr-TR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için</a:t>
            </a:r>
            <a:r>
              <a:rPr lang="tr-TR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olduğunu </a:t>
            </a:r>
            <a:r>
              <a:rPr lang="tr-TR" spc="5" dirty="0" smtClean="0">
                <a:solidFill>
                  <a:schemeClr val="tx1"/>
                </a:solidFill>
                <a:latin typeface="Times New Roman"/>
                <a:cs typeface="Times New Roman"/>
              </a:rPr>
              <a:t>çocuğun</a:t>
            </a:r>
            <a:r>
              <a:rPr lang="tr-TR" spc="-75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anlamasını </a:t>
            </a:r>
            <a:r>
              <a:rPr lang="tr-TR" spc="-25" dirty="0" smtClean="0">
                <a:solidFill>
                  <a:schemeClr val="tx1"/>
                </a:solidFill>
                <a:latin typeface="Times New Roman"/>
                <a:cs typeface="Times New Roman"/>
              </a:rPr>
              <a:t>sağlar.</a:t>
            </a:r>
            <a:endParaRPr lang="tr-TR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77831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spc="-5" dirty="0">
                <a:solidFill>
                  <a:schemeClr val="accent2">
                    <a:lumMod val="50000"/>
                  </a:schemeClr>
                </a:solidFill>
              </a:rPr>
              <a:t>SEÇENEK</a:t>
            </a:r>
            <a:r>
              <a:rPr lang="tr-TR" sz="3600" b="1" spc="-55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600" b="1" spc="-5" dirty="0">
                <a:solidFill>
                  <a:schemeClr val="accent2">
                    <a:lumMod val="50000"/>
                  </a:schemeClr>
                </a:solidFill>
              </a:rPr>
              <a:t>SUNMA</a:t>
            </a:r>
            <a:endParaRPr lang="tr-TR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41300" marR="5080" indent="-228600">
              <a:spcBef>
                <a:spcPts val="105"/>
              </a:spcBef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spc="-80" dirty="0">
                <a:solidFill>
                  <a:schemeClr val="tx1"/>
                </a:solidFill>
                <a:latin typeface="Times New Roman"/>
                <a:cs typeface="Times New Roman"/>
              </a:rPr>
              <a:t>Yeni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bir</a:t>
            </a:r>
            <a:r>
              <a:rPr lang="tr-TR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135" dirty="0" smtClean="0">
                <a:solidFill>
                  <a:schemeClr val="tx1"/>
                </a:solidFill>
                <a:latin typeface="Times New Roman"/>
                <a:cs typeface="Times New Roman"/>
              </a:rPr>
              <a:t>davranış</a:t>
            </a:r>
            <a:r>
              <a:rPr lang="tr-TR" spc="-25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seçeneği</a:t>
            </a:r>
            <a:r>
              <a:rPr lang="tr-TR" spc="-25" dirty="0">
                <a:solidFill>
                  <a:schemeClr val="tx1"/>
                </a:solidFill>
                <a:latin typeface="Times New Roman"/>
                <a:cs typeface="Times New Roman"/>
              </a:rPr>
              <a:t> verilir.</a:t>
            </a:r>
            <a:r>
              <a:rPr lang="tr-TR" spc="-9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50" dirty="0">
                <a:solidFill>
                  <a:schemeClr val="tx1"/>
                </a:solidFill>
                <a:latin typeface="Times New Roman"/>
                <a:cs typeface="Times New Roman"/>
              </a:rPr>
              <a:t>Verilen </a:t>
            </a:r>
            <a:r>
              <a:rPr lang="tr-TR" spc="-78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seçenek;</a:t>
            </a:r>
          </a:p>
          <a:p>
            <a:pPr marL="241300" indent="-228600">
              <a:spcBef>
                <a:spcPts val="770"/>
              </a:spcBef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Doğal</a:t>
            </a:r>
          </a:p>
          <a:p>
            <a:pPr marL="241300" indent="-228600">
              <a:spcBef>
                <a:spcPts val="770"/>
              </a:spcBef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Mantıklı</a:t>
            </a:r>
            <a:endParaRPr lang="tr-TR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241300" indent="-228600">
              <a:spcBef>
                <a:spcPts val="770"/>
              </a:spcBef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Ceza</a:t>
            </a:r>
            <a:r>
              <a:rPr lang="tr-TR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anlamı</a:t>
            </a:r>
            <a:r>
              <a:rPr lang="tr-TR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olmayan</a:t>
            </a:r>
          </a:p>
          <a:p>
            <a:pPr marL="241300" indent="-228600">
              <a:spcBef>
                <a:spcPts val="765"/>
              </a:spcBef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Kabul</a:t>
            </a:r>
            <a:r>
              <a:rPr lang="tr-TR" spc="-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edilebilir</a:t>
            </a:r>
          </a:p>
          <a:p>
            <a:pPr marL="241300" indent="-228600">
              <a:spcBef>
                <a:spcPts val="770"/>
              </a:spcBef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Olumlu</a:t>
            </a:r>
            <a:r>
              <a:rPr lang="tr-TR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cümlelerle</a:t>
            </a:r>
            <a:r>
              <a:rPr lang="tr-TR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ifade</a:t>
            </a:r>
            <a:r>
              <a:rPr lang="tr-TR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15" dirty="0">
                <a:solidFill>
                  <a:schemeClr val="tx1"/>
                </a:solidFill>
                <a:latin typeface="Times New Roman"/>
                <a:cs typeface="Times New Roman"/>
              </a:rPr>
              <a:t>edilmelidir</a:t>
            </a:r>
            <a:r>
              <a:rPr lang="tr-TR" spc="-15" dirty="0" smtClean="0">
                <a:solidFill>
                  <a:schemeClr val="tx1"/>
                </a:solidFill>
                <a:latin typeface="Times New Roman"/>
                <a:cs typeface="Times New Roman"/>
              </a:rPr>
              <a:t>.</a:t>
            </a:r>
            <a:endParaRPr lang="tr-TR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139260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spc="-254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FİN</a:t>
            </a:r>
            <a:r>
              <a:rPr lang="tr-TR" sz="3600" b="1" spc="-27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A</a:t>
            </a:r>
            <a:r>
              <a:rPr lang="tr-TR" sz="36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L</a:t>
            </a:r>
            <a:r>
              <a:rPr lang="tr-TR" sz="3600" b="1" spc="-1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tr-TR" sz="36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S</a:t>
            </a:r>
            <a:r>
              <a:rPr lang="tr-TR" sz="36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E</a:t>
            </a:r>
            <a:r>
              <a:rPr lang="tr-TR" sz="36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Ç</a:t>
            </a:r>
            <a:r>
              <a:rPr lang="tr-TR" sz="36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E</a:t>
            </a:r>
            <a:r>
              <a:rPr lang="tr-TR" sz="3600" b="1" spc="-254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NEĞ</a:t>
            </a:r>
            <a:r>
              <a:rPr lang="tr-TR" sz="3600" b="1" spc="-26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İ</a:t>
            </a:r>
            <a:r>
              <a:rPr lang="tr-TR" sz="3600" b="1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tr-TR" sz="36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/YO</a:t>
            </a:r>
            <a:r>
              <a:rPr lang="tr-TR" sz="36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K</a:t>
            </a:r>
            <a:r>
              <a:rPr lang="tr-TR" sz="36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S</a:t>
            </a:r>
            <a:r>
              <a:rPr lang="tr-TR" sz="36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U</a:t>
            </a:r>
            <a:r>
              <a:rPr lang="tr-TR" sz="36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N</a:t>
            </a:r>
            <a:r>
              <a:rPr lang="tr-TR" sz="36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LUK</a:t>
            </a:r>
            <a:r>
              <a:rPr lang="tr-TR" sz="3600" b="1" spc="-9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tr-TR" sz="36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V</a:t>
            </a:r>
            <a:r>
              <a:rPr lang="tr-TR" sz="36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E</a:t>
            </a:r>
            <a:r>
              <a:rPr lang="tr-TR" sz="36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RM</a:t>
            </a:r>
            <a:r>
              <a:rPr lang="tr-TR" sz="36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E</a:t>
            </a:r>
            <a:endParaRPr lang="tr-TR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41300" marR="5080" indent="-228600">
              <a:spcBef>
                <a:spcPts val="105"/>
              </a:spcBef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spc="-110" dirty="0">
                <a:solidFill>
                  <a:schemeClr val="tx1"/>
                </a:solidFill>
                <a:latin typeface="Verdana"/>
                <a:cs typeface="Verdana"/>
              </a:rPr>
              <a:t>Eğe</a:t>
            </a:r>
            <a:r>
              <a:rPr lang="tr-TR" spc="-70" dirty="0">
                <a:solidFill>
                  <a:schemeClr val="tx1"/>
                </a:solidFill>
                <a:latin typeface="Verdana"/>
                <a:cs typeface="Verdana"/>
              </a:rPr>
              <a:t>r</a:t>
            </a:r>
            <a:r>
              <a:rPr lang="tr-TR" spc="-254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160" dirty="0">
                <a:solidFill>
                  <a:schemeClr val="tx1"/>
                </a:solidFill>
                <a:latin typeface="Verdana"/>
                <a:cs typeface="Verdana"/>
              </a:rPr>
              <a:t>daha</a:t>
            </a:r>
            <a:r>
              <a:rPr lang="tr-TR" spc="-254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165" dirty="0">
                <a:solidFill>
                  <a:schemeClr val="tx1"/>
                </a:solidFill>
                <a:latin typeface="Verdana"/>
                <a:cs typeface="Verdana"/>
              </a:rPr>
              <a:t>önce</a:t>
            </a:r>
            <a:r>
              <a:rPr lang="tr-TR" spc="-24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dirty="0">
                <a:solidFill>
                  <a:schemeClr val="tx1"/>
                </a:solidFill>
                <a:latin typeface="Verdana"/>
                <a:cs typeface="Verdana"/>
              </a:rPr>
              <a:t>uy</a:t>
            </a:r>
            <a:r>
              <a:rPr lang="tr-TR" spc="-10" dirty="0">
                <a:solidFill>
                  <a:schemeClr val="tx1"/>
                </a:solidFill>
                <a:latin typeface="Verdana"/>
                <a:cs typeface="Verdana"/>
              </a:rPr>
              <a:t>a</a:t>
            </a:r>
            <a:r>
              <a:rPr lang="tr-TR" spc="-320" dirty="0">
                <a:solidFill>
                  <a:schemeClr val="tx1"/>
                </a:solidFill>
                <a:latin typeface="Verdana"/>
                <a:cs typeface="Verdana"/>
              </a:rPr>
              <a:t>rı</a:t>
            </a:r>
            <a:r>
              <a:rPr lang="tr-TR" spc="-24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-190" dirty="0">
                <a:solidFill>
                  <a:schemeClr val="tx1"/>
                </a:solidFill>
                <a:latin typeface="Verdana"/>
                <a:cs typeface="Verdana"/>
              </a:rPr>
              <a:t>y</a:t>
            </a:r>
            <a:r>
              <a:rPr lang="tr-TR" spc="85" dirty="0">
                <a:solidFill>
                  <a:schemeClr val="tx1"/>
                </a:solidFill>
                <a:latin typeface="Verdana"/>
                <a:cs typeface="Verdana"/>
              </a:rPr>
              <a:t>ap</a:t>
            </a:r>
            <a:r>
              <a:rPr lang="tr-TR" spc="30" dirty="0">
                <a:solidFill>
                  <a:schemeClr val="tx1"/>
                </a:solidFill>
                <a:latin typeface="Verdana"/>
                <a:cs typeface="Verdana"/>
              </a:rPr>
              <a:t>ı</a:t>
            </a:r>
            <a:r>
              <a:rPr lang="tr-TR" spc="-105" dirty="0">
                <a:solidFill>
                  <a:schemeClr val="tx1"/>
                </a:solidFill>
                <a:latin typeface="Verdana"/>
                <a:cs typeface="Verdana"/>
              </a:rPr>
              <a:t>ldı</a:t>
            </a:r>
            <a:r>
              <a:rPr lang="tr-TR" spc="-170" dirty="0">
                <a:solidFill>
                  <a:schemeClr val="tx1"/>
                </a:solidFill>
                <a:latin typeface="Verdana"/>
                <a:cs typeface="Verdana"/>
              </a:rPr>
              <a:t>y</a:t>
            </a:r>
            <a:r>
              <a:rPr lang="tr-TR" spc="-80" dirty="0">
                <a:solidFill>
                  <a:schemeClr val="tx1"/>
                </a:solidFill>
                <a:latin typeface="Verdana"/>
                <a:cs typeface="Verdana"/>
              </a:rPr>
              <a:t>s</a:t>
            </a:r>
            <a:r>
              <a:rPr lang="tr-TR" spc="-85" dirty="0">
                <a:solidFill>
                  <a:schemeClr val="tx1"/>
                </a:solidFill>
                <a:latin typeface="Verdana"/>
                <a:cs typeface="Verdana"/>
              </a:rPr>
              <a:t>a</a:t>
            </a:r>
            <a:r>
              <a:rPr lang="tr-TR" spc="-25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15" dirty="0">
                <a:solidFill>
                  <a:schemeClr val="tx1"/>
                </a:solidFill>
                <a:latin typeface="Verdana"/>
                <a:cs typeface="Verdana"/>
              </a:rPr>
              <a:t>ve  </a:t>
            </a:r>
            <a:r>
              <a:rPr lang="tr-TR" spc="120" dirty="0">
                <a:solidFill>
                  <a:schemeClr val="tx1"/>
                </a:solidFill>
                <a:latin typeface="Verdana"/>
                <a:cs typeface="Verdana"/>
              </a:rPr>
              <a:t>çocuk</a:t>
            </a:r>
            <a:r>
              <a:rPr lang="tr-TR" spc="-24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-420" dirty="0">
                <a:solidFill>
                  <a:schemeClr val="tx1"/>
                </a:solidFill>
                <a:latin typeface="Verdana"/>
                <a:cs typeface="Verdana"/>
              </a:rPr>
              <a:t>s</a:t>
            </a:r>
            <a:r>
              <a:rPr lang="tr-TR" spc="-215" dirty="0">
                <a:solidFill>
                  <a:schemeClr val="tx1"/>
                </a:solidFill>
                <a:latin typeface="Verdana"/>
                <a:cs typeface="Verdana"/>
              </a:rPr>
              <a:t>ın</a:t>
            </a:r>
            <a:r>
              <a:rPr lang="tr-TR" spc="-145" dirty="0">
                <a:solidFill>
                  <a:schemeClr val="tx1"/>
                </a:solidFill>
                <a:latin typeface="Verdana"/>
                <a:cs typeface="Verdana"/>
              </a:rPr>
              <a:t>ı</a:t>
            </a:r>
            <a:r>
              <a:rPr lang="tr-TR" spc="-70" dirty="0">
                <a:solidFill>
                  <a:schemeClr val="tx1"/>
                </a:solidFill>
                <a:latin typeface="Verdana"/>
                <a:cs typeface="Verdana"/>
              </a:rPr>
              <a:t>ra</a:t>
            </a:r>
            <a:r>
              <a:rPr lang="tr-TR" spc="-26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-100" dirty="0">
                <a:solidFill>
                  <a:schemeClr val="tx1"/>
                </a:solidFill>
                <a:latin typeface="Verdana"/>
                <a:cs typeface="Verdana"/>
              </a:rPr>
              <a:t>uy</a:t>
            </a:r>
            <a:r>
              <a:rPr lang="tr-TR" spc="-175" dirty="0">
                <a:solidFill>
                  <a:schemeClr val="tx1"/>
                </a:solidFill>
                <a:latin typeface="Verdana"/>
                <a:cs typeface="Verdana"/>
              </a:rPr>
              <a:t>m</a:t>
            </a:r>
            <a:r>
              <a:rPr lang="tr-TR" spc="55" dirty="0">
                <a:solidFill>
                  <a:schemeClr val="tx1"/>
                </a:solidFill>
                <a:latin typeface="Verdana"/>
                <a:cs typeface="Verdana"/>
              </a:rPr>
              <a:t>a</a:t>
            </a:r>
            <a:r>
              <a:rPr lang="tr-TR" spc="90" dirty="0">
                <a:solidFill>
                  <a:schemeClr val="tx1"/>
                </a:solidFill>
                <a:latin typeface="Verdana"/>
                <a:cs typeface="Verdana"/>
              </a:rPr>
              <a:t>m</a:t>
            </a:r>
            <a:r>
              <a:rPr lang="tr-TR" spc="114" dirty="0">
                <a:solidFill>
                  <a:schemeClr val="tx1"/>
                </a:solidFill>
                <a:latin typeface="Verdana"/>
                <a:cs typeface="Verdana"/>
              </a:rPr>
              <a:t>ay</a:t>
            </a:r>
            <a:r>
              <a:rPr lang="tr-TR" spc="120" dirty="0">
                <a:solidFill>
                  <a:schemeClr val="tx1"/>
                </a:solidFill>
                <a:latin typeface="Verdana"/>
                <a:cs typeface="Verdana"/>
              </a:rPr>
              <a:t>a</a:t>
            </a:r>
            <a:r>
              <a:rPr lang="tr-TR" spc="-24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80" dirty="0" smtClean="0">
                <a:solidFill>
                  <a:schemeClr val="tx1"/>
                </a:solidFill>
                <a:latin typeface="Verdana"/>
                <a:cs typeface="Verdana"/>
              </a:rPr>
              <a:t>devam</a:t>
            </a:r>
            <a:r>
              <a:rPr lang="tr-TR" dirty="0" smtClean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-55" dirty="0" smtClean="0">
                <a:solidFill>
                  <a:schemeClr val="tx1"/>
                </a:solidFill>
                <a:latin typeface="Verdana"/>
                <a:cs typeface="Verdana"/>
              </a:rPr>
              <a:t>ediyorsa</a:t>
            </a:r>
            <a:r>
              <a:rPr lang="tr-TR" spc="-265" dirty="0" smtClean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-95" dirty="0">
                <a:solidFill>
                  <a:schemeClr val="tx1"/>
                </a:solidFill>
                <a:latin typeface="Verdana"/>
                <a:cs typeface="Verdana"/>
              </a:rPr>
              <a:t>uygu</a:t>
            </a:r>
            <a:r>
              <a:rPr lang="tr-TR" spc="-55" dirty="0">
                <a:solidFill>
                  <a:schemeClr val="tx1"/>
                </a:solidFill>
                <a:latin typeface="Verdana"/>
                <a:cs typeface="Verdana"/>
              </a:rPr>
              <a:t>l</a:t>
            </a:r>
            <a:r>
              <a:rPr lang="tr-TR" spc="-120" dirty="0">
                <a:solidFill>
                  <a:schemeClr val="tx1"/>
                </a:solidFill>
                <a:latin typeface="Verdana"/>
                <a:cs typeface="Verdana"/>
              </a:rPr>
              <a:t>anı</a:t>
            </a:r>
            <a:r>
              <a:rPr lang="tr-TR" spc="-114" dirty="0">
                <a:solidFill>
                  <a:schemeClr val="tx1"/>
                </a:solidFill>
                <a:latin typeface="Verdana"/>
                <a:cs typeface="Verdana"/>
              </a:rPr>
              <a:t>r</a:t>
            </a:r>
            <a:r>
              <a:rPr lang="tr-TR" spc="-280" dirty="0">
                <a:solidFill>
                  <a:schemeClr val="tx1"/>
                </a:solidFill>
                <a:latin typeface="Verdana"/>
                <a:cs typeface="Verdana"/>
              </a:rPr>
              <a:t>.</a:t>
            </a:r>
            <a:endParaRPr lang="tr-TR" dirty="0">
              <a:solidFill>
                <a:schemeClr val="tx1"/>
              </a:solidFill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lang="tr-TR" sz="3600" dirty="0">
              <a:solidFill>
                <a:schemeClr val="tx1"/>
              </a:solidFill>
              <a:latin typeface="Verdana"/>
              <a:cs typeface="Verdana"/>
            </a:endParaRPr>
          </a:p>
          <a:p>
            <a:pPr marL="241300" marR="816610" indent="-228600"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spc="-320" dirty="0">
                <a:solidFill>
                  <a:schemeClr val="tx1"/>
                </a:solidFill>
                <a:latin typeface="Verdana"/>
                <a:cs typeface="Verdana"/>
              </a:rPr>
              <a:t>Sını</a:t>
            </a:r>
            <a:r>
              <a:rPr lang="tr-TR" spc="-305" dirty="0">
                <a:solidFill>
                  <a:schemeClr val="tx1"/>
                </a:solidFill>
                <a:latin typeface="Verdana"/>
                <a:cs typeface="Verdana"/>
              </a:rPr>
              <a:t>r</a:t>
            </a:r>
            <a:r>
              <a:rPr lang="tr-TR" spc="-130" dirty="0">
                <a:solidFill>
                  <a:schemeClr val="tx1"/>
                </a:solidFill>
                <a:latin typeface="Verdana"/>
                <a:cs typeface="Verdana"/>
              </a:rPr>
              <a:t>la</a:t>
            </a:r>
            <a:r>
              <a:rPr lang="tr-TR" spc="-140" dirty="0">
                <a:solidFill>
                  <a:schemeClr val="tx1"/>
                </a:solidFill>
                <a:latin typeface="Verdana"/>
                <a:cs typeface="Verdana"/>
              </a:rPr>
              <a:t>r</a:t>
            </a:r>
            <a:r>
              <a:rPr lang="tr-TR" spc="265" dirty="0">
                <a:solidFill>
                  <a:schemeClr val="tx1"/>
                </a:solidFill>
                <a:latin typeface="Verdana"/>
                <a:cs typeface="Verdana"/>
              </a:rPr>
              <a:t>a</a:t>
            </a:r>
            <a:r>
              <a:rPr lang="tr-TR" spc="-229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-25" dirty="0">
                <a:solidFill>
                  <a:schemeClr val="tx1"/>
                </a:solidFill>
                <a:latin typeface="Verdana"/>
                <a:cs typeface="Verdana"/>
              </a:rPr>
              <a:t>uyma</a:t>
            </a:r>
            <a:r>
              <a:rPr lang="tr-TR" spc="-24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40" dirty="0">
                <a:solidFill>
                  <a:schemeClr val="tx1"/>
                </a:solidFill>
                <a:latin typeface="Verdana"/>
                <a:cs typeface="Verdana"/>
              </a:rPr>
              <a:t>y</a:t>
            </a:r>
            <a:r>
              <a:rPr lang="tr-TR" spc="45" dirty="0">
                <a:solidFill>
                  <a:schemeClr val="tx1"/>
                </a:solidFill>
                <a:latin typeface="Verdana"/>
                <a:cs typeface="Verdana"/>
              </a:rPr>
              <a:t>a</a:t>
            </a:r>
            <a:r>
              <a:rPr lang="tr-TR" spc="-24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229" dirty="0">
                <a:solidFill>
                  <a:schemeClr val="tx1"/>
                </a:solidFill>
                <a:latin typeface="Verdana"/>
                <a:cs typeface="Verdana"/>
              </a:rPr>
              <a:t>d</a:t>
            </a:r>
            <a:r>
              <a:rPr lang="tr-TR" spc="225" dirty="0">
                <a:solidFill>
                  <a:schemeClr val="tx1"/>
                </a:solidFill>
                <a:latin typeface="Verdana"/>
                <a:cs typeface="Verdana"/>
              </a:rPr>
              <a:t>a</a:t>
            </a:r>
            <a:r>
              <a:rPr lang="tr-TR" spc="-26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-25" dirty="0">
                <a:solidFill>
                  <a:schemeClr val="tx1"/>
                </a:solidFill>
                <a:latin typeface="Verdana"/>
                <a:cs typeface="Verdana"/>
              </a:rPr>
              <a:t>uym</a:t>
            </a:r>
            <a:r>
              <a:rPr lang="tr-TR" spc="-40" dirty="0">
                <a:solidFill>
                  <a:schemeClr val="tx1"/>
                </a:solidFill>
                <a:latin typeface="Verdana"/>
                <a:cs typeface="Verdana"/>
              </a:rPr>
              <a:t>a</a:t>
            </a:r>
            <a:r>
              <a:rPr lang="tr-TR" spc="55" dirty="0">
                <a:solidFill>
                  <a:schemeClr val="tx1"/>
                </a:solidFill>
                <a:latin typeface="Verdana"/>
                <a:cs typeface="Verdana"/>
              </a:rPr>
              <a:t>ma  </a:t>
            </a:r>
            <a:r>
              <a:rPr lang="tr-TR" spc="125" dirty="0">
                <a:solidFill>
                  <a:schemeClr val="tx1"/>
                </a:solidFill>
                <a:latin typeface="Verdana"/>
                <a:cs typeface="Verdana"/>
              </a:rPr>
              <a:t>çocuğun</a:t>
            </a:r>
            <a:r>
              <a:rPr lang="tr-TR" spc="-24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-45" dirty="0">
                <a:solidFill>
                  <a:schemeClr val="tx1"/>
                </a:solidFill>
                <a:latin typeface="Verdana"/>
                <a:cs typeface="Verdana"/>
              </a:rPr>
              <a:t>kendi</a:t>
            </a:r>
            <a:r>
              <a:rPr lang="tr-TR" spc="-254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-40" dirty="0">
                <a:solidFill>
                  <a:schemeClr val="tx1"/>
                </a:solidFill>
                <a:latin typeface="Verdana"/>
                <a:cs typeface="Verdana"/>
              </a:rPr>
              <a:t>kar</a:t>
            </a:r>
            <a:r>
              <a:rPr lang="tr-TR" spc="-60" dirty="0">
                <a:solidFill>
                  <a:schemeClr val="tx1"/>
                </a:solidFill>
                <a:latin typeface="Verdana"/>
                <a:cs typeface="Verdana"/>
              </a:rPr>
              <a:t>a</a:t>
            </a:r>
            <a:r>
              <a:rPr lang="tr-TR" spc="-320" dirty="0">
                <a:solidFill>
                  <a:schemeClr val="tx1"/>
                </a:solidFill>
                <a:latin typeface="Verdana"/>
                <a:cs typeface="Verdana"/>
              </a:rPr>
              <a:t>rı</a:t>
            </a:r>
            <a:r>
              <a:rPr lang="tr-TR" spc="-24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55" dirty="0">
                <a:solidFill>
                  <a:schemeClr val="tx1"/>
                </a:solidFill>
                <a:latin typeface="Verdana"/>
                <a:cs typeface="Verdana"/>
              </a:rPr>
              <a:t>olacak</a:t>
            </a:r>
            <a:r>
              <a:rPr lang="tr-TR" spc="25" dirty="0">
                <a:solidFill>
                  <a:schemeClr val="tx1"/>
                </a:solidFill>
                <a:latin typeface="Verdana"/>
                <a:cs typeface="Verdana"/>
              </a:rPr>
              <a:t>t</a:t>
            </a:r>
            <a:r>
              <a:rPr lang="tr-TR" spc="-315" dirty="0">
                <a:solidFill>
                  <a:schemeClr val="tx1"/>
                </a:solidFill>
                <a:latin typeface="Verdana"/>
                <a:cs typeface="Verdana"/>
              </a:rPr>
              <a:t>ır</a:t>
            </a:r>
            <a:r>
              <a:rPr lang="tr-TR" spc="-315" dirty="0" smtClean="0">
                <a:solidFill>
                  <a:schemeClr val="tx1"/>
                </a:solidFill>
                <a:latin typeface="Verdana"/>
                <a:cs typeface="Verdana"/>
              </a:rPr>
              <a:t>.</a:t>
            </a:r>
            <a:endParaRPr lang="tr-TR" dirty="0">
              <a:solidFill>
                <a:schemeClr val="tx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534031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pc="-5" dirty="0">
                <a:solidFill>
                  <a:schemeClr val="accent2">
                    <a:lumMod val="50000"/>
                  </a:schemeClr>
                </a:solidFill>
                <a:latin typeface="Palatino Linotype"/>
                <a:cs typeface="Palatino Linotype"/>
              </a:rPr>
              <a:t>KARARI</a:t>
            </a:r>
            <a:r>
              <a:rPr lang="tr-TR" b="1" spc="-90" dirty="0">
                <a:solidFill>
                  <a:schemeClr val="accent2">
                    <a:lumMod val="50000"/>
                  </a:schemeClr>
                </a:solidFill>
                <a:latin typeface="Palatino Linotype"/>
                <a:cs typeface="Palatino Linotype"/>
              </a:rPr>
              <a:t> </a:t>
            </a:r>
            <a:r>
              <a:rPr lang="tr-TR" b="1" dirty="0">
                <a:solidFill>
                  <a:schemeClr val="accent2">
                    <a:lumMod val="50000"/>
                  </a:schemeClr>
                </a:solidFill>
                <a:latin typeface="Palatino Linotype"/>
                <a:cs typeface="Palatino Linotype"/>
              </a:rPr>
              <a:t>UYGULAMA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41300" marR="5080" indent="-228600">
              <a:lnSpc>
                <a:spcPts val="2590"/>
              </a:lnSpc>
              <a:spcBef>
                <a:spcPts val="425"/>
              </a:spcBef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spc="80" dirty="0">
                <a:solidFill>
                  <a:schemeClr val="tx1"/>
                </a:solidFill>
                <a:latin typeface="Verdana"/>
                <a:cs typeface="Verdana"/>
              </a:rPr>
              <a:t>Çocuk</a:t>
            </a:r>
            <a:r>
              <a:rPr lang="tr-TR" spc="-18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-140" dirty="0">
                <a:solidFill>
                  <a:schemeClr val="tx1"/>
                </a:solidFill>
                <a:latin typeface="Verdana"/>
                <a:cs typeface="Verdana"/>
              </a:rPr>
              <a:t>sınır</a:t>
            </a:r>
            <a:r>
              <a:rPr lang="tr-TR" spc="-185" dirty="0">
                <a:solidFill>
                  <a:schemeClr val="tx1"/>
                </a:solidFill>
                <a:latin typeface="Verdana"/>
                <a:cs typeface="Verdana"/>
              </a:rPr>
              <a:t>a</a:t>
            </a:r>
            <a:r>
              <a:rPr lang="tr-TR" spc="-19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-80" dirty="0">
                <a:solidFill>
                  <a:schemeClr val="tx1"/>
                </a:solidFill>
                <a:latin typeface="Verdana"/>
                <a:cs typeface="Verdana"/>
              </a:rPr>
              <a:t>uy</a:t>
            </a:r>
            <a:r>
              <a:rPr lang="tr-TR" spc="-120" dirty="0">
                <a:solidFill>
                  <a:schemeClr val="tx1"/>
                </a:solidFill>
                <a:latin typeface="Verdana"/>
                <a:cs typeface="Verdana"/>
              </a:rPr>
              <a:t>m</a:t>
            </a:r>
            <a:r>
              <a:rPr lang="tr-TR" spc="35" dirty="0">
                <a:solidFill>
                  <a:schemeClr val="tx1"/>
                </a:solidFill>
                <a:latin typeface="Verdana"/>
                <a:cs typeface="Verdana"/>
              </a:rPr>
              <a:t>a</a:t>
            </a:r>
            <a:r>
              <a:rPr lang="tr-TR" spc="75" dirty="0">
                <a:solidFill>
                  <a:schemeClr val="tx1"/>
                </a:solidFill>
                <a:latin typeface="Verdana"/>
                <a:cs typeface="Verdana"/>
              </a:rPr>
              <a:t>m</a:t>
            </a:r>
            <a:r>
              <a:rPr lang="tr-TR" spc="80" dirty="0">
                <a:solidFill>
                  <a:schemeClr val="tx1"/>
                </a:solidFill>
                <a:latin typeface="Verdana"/>
                <a:cs typeface="Verdana"/>
              </a:rPr>
              <a:t>ay</a:t>
            </a:r>
            <a:r>
              <a:rPr lang="tr-TR" spc="85" dirty="0">
                <a:solidFill>
                  <a:schemeClr val="tx1"/>
                </a:solidFill>
                <a:latin typeface="Verdana"/>
                <a:cs typeface="Verdana"/>
              </a:rPr>
              <a:t>a</a:t>
            </a:r>
            <a:r>
              <a:rPr lang="tr-TR" spc="-204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55" dirty="0">
                <a:solidFill>
                  <a:schemeClr val="tx1"/>
                </a:solidFill>
                <a:latin typeface="Verdana"/>
                <a:cs typeface="Verdana"/>
              </a:rPr>
              <a:t>de</a:t>
            </a:r>
            <a:r>
              <a:rPr lang="tr-TR" spc="80" dirty="0">
                <a:solidFill>
                  <a:schemeClr val="tx1"/>
                </a:solidFill>
                <a:latin typeface="Verdana"/>
                <a:cs typeface="Verdana"/>
              </a:rPr>
              <a:t>v</a:t>
            </a:r>
            <a:r>
              <a:rPr lang="tr-TR" spc="35" dirty="0">
                <a:solidFill>
                  <a:schemeClr val="tx1"/>
                </a:solidFill>
                <a:latin typeface="Verdana"/>
                <a:cs typeface="Verdana"/>
              </a:rPr>
              <a:t>a</a:t>
            </a:r>
            <a:r>
              <a:rPr lang="tr-TR" spc="70" dirty="0">
                <a:solidFill>
                  <a:schemeClr val="tx1"/>
                </a:solidFill>
                <a:latin typeface="Verdana"/>
                <a:cs typeface="Verdana"/>
              </a:rPr>
              <a:t>m</a:t>
            </a:r>
            <a:r>
              <a:rPr lang="tr-TR" spc="-204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40" dirty="0">
                <a:solidFill>
                  <a:schemeClr val="tx1"/>
                </a:solidFill>
                <a:latin typeface="Verdana"/>
                <a:cs typeface="Verdana"/>
              </a:rPr>
              <a:t>ed</a:t>
            </a:r>
            <a:r>
              <a:rPr lang="tr-TR" spc="35" dirty="0">
                <a:solidFill>
                  <a:schemeClr val="tx1"/>
                </a:solidFill>
                <a:latin typeface="Verdana"/>
                <a:cs typeface="Verdana"/>
              </a:rPr>
              <a:t>i</a:t>
            </a:r>
            <a:r>
              <a:rPr lang="tr-TR" spc="-95" dirty="0">
                <a:solidFill>
                  <a:schemeClr val="tx1"/>
                </a:solidFill>
                <a:latin typeface="Verdana"/>
                <a:cs typeface="Verdana"/>
              </a:rPr>
              <a:t>yors</a:t>
            </a:r>
            <a:r>
              <a:rPr lang="tr-TR" spc="-100" dirty="0">
                <a:solidFill>
                  <a:schemeClr val="tx1"/>
                </a:solidFill>
                <a:latin typeface="Verdana"/>
                <a:cs typeface="Verdana"/>
              </a:rPr>
              <a:t>a</a:t>
            </a:r>
            <a:r>
              <a:rPr lang="tr-TR" spc="-19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10" dirty="0">
                <a:solidFill>
                  <a:schemeClr val="tx1"/>
                </a:solidFill>
                <a:latin typeface="Verdana"/>
                <a:cs typeface="Verdana"/>
              </a:rPr>
              <a:t>hemen  </a:t>
            </a:r>
            <a:r>
              <a:rPr lang="tr-TR" spc="-35" dirty="0">
                <a:solidFill>
                  <a:schemeClr val="tx1"/>
                </a:solidFill>
                <a:latin typeface="Verdana"/>
                <a:cs typeface="Verdana"/>
              </a:rPr>
              <a:t>sonuçlarına</a:t>
            </a:r>
            <a:r>
              <a:rPr lang="tr-TR" spc="-19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-60" dirty="0">
                <a:solidFill>
                  <a:schemeClr val="tx1"/>
                </a:solidFill>
                <a:latin typeface="Verdana"/>
                <a:cs typeface="Verdana"/>
              </a:rPr>
              <a:t>katlanması</a:t>
            </a:r>
            <a:r>
              <a:rPr lang="tr-TR" spc="-22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-65" dirty="0">
                <a:solidFill>
                  <a:schemeClr val="tx1"/>
                </a:solidFill>
                <a:latin typeface="Verdana"/>
                <a:cs typeface="Verdana"/>
              </a:rPr>
              <a:t>sağlanmalıdır.</a:t>
            </a:r>
            <a:endParaRPr lang="tr-TR" dirty="0">
              <a:solidFill>
                <a:schemeClr val="tx1"/>
              </a:solidFill>
              <a:latin typeface="Verdana"/>
              <a:cs typeface="Verdana"/>
            </a:endParaRPr>
          </a:p>
          <a:p>
            <a:pPr>
              <a:spcBef>
                <a:spcPts val="35"/>
              </a:spcBef>
              <a:buClr>
                <a:srgbClr val="92A199"/>
              </a:buClr>
              <a:buFont typeface="Arial MT"/>
              <a:buChar char="•"/>
            </a:pPr>
            <a:endParaRPr lang="tr-TR" sz="2550" dirty="0">
              <a:solidFill>
                <a:schemeClr val="tx1"/>
              </a:solidFill>
              <a:latin typeface="Verdana"/>
              <a:cs typeface="Verdana"/>
            </a:endParaRPr>
          </a:p>
          <a:p>
            <a:pPr marL="241300" marR="4538345" indent="-241300">
              <a:lnSpc>
                <a:spcPct val="110000"/>
              </a:lnSpc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spc="-75" dirty="0">
                <a:solidFill>
                  <a:schemeClr val="tx1"/>
                </a:solidFill>
                <a:latin typeface="Verdana"/>
                <a:cs typeface="Verdana"/>
              </a:rPr>
              <a:t>Naz</a:t>
            </a:r>
            <a:r>
              <a:rPr lang="tr-TR" spc="-10" dirty="0">
                <a:solidFill>
                  <a:schemeClr val="tx1"/>
                </a:solidFill>
                <a:latin typeface="Verdana"/>
                <a:cs typeface="Verdana"/>
              </a:rPr>
              <a:t>i</a:t>
            </a:r>
            <a:r>
              <a:rPr lang="tr-TR" spc="-225" dirty="0">
                <a:solidFill>
                  <a:schemeClr val="tx1"/>
                </a:solidFill>
                <a:latin typeface="Verdana"/>
                <a:cs typeface="Verdana"/>
              </a:rPr>
              <a:t>k</a:t>
            </a:r>
            <a:r>
              <a:rPr lang="tr-TR" spc="-210" dirty="0">
                <a:solidFill>
                  <a:schemeClr val="tx1"/>
                </a:solidFill>
                <a:latin typeface="Verdana"/>
                <a:cs typeface="Verdana"/>
              </a:rPr>
              <a:t>, </a:t>
            </a:r>
            <a:r>
              <a:rPr lang="tr-TR" spc="-100" dirty="0" smtClean="0">
                <a:solidFill>
                  <a:schemeClr val="tx1"/>
                </a:solidFill>
                <a:latin typeface="Verdana"/>
                <a:cs typeface="Verdana"/>
              </a:rPr>
              <a:t>se</a:t>
            </a:r>
            <a:r>
              <a:rPr lang="tr-TR" spc="-80" dirty="0" smtClean="0">
                <a:solidFill>
                  <a:schemeClr val="tx1"/>
                </a:solidFill>
                <a:latin typeface="Verdana"/>
                <a:cs typeface="Verdana"/>
              </a:rPr>
              <a:t>v</a:t>
            </a:r>
            <a:r>
              <a:rPr lang="tr-TR" spc="125" dirty="0" smtClean="0">
                <a:solidFill>
                  <a:schemeClr val="tx1"/>
                </a:solidFill>
                <a:latin typeface="Verdana"/>
                <a:cs typeface="Verdana"/>
              </a:rPr>
              <a:t>ecen</a:t>
            </a:r>
            <a:r>
              <a:rPr lang="tr-TR" spc="-210" dirty="0" smtClean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40" dirty="0" smtClean="0">
                <a:solidFill>
                  <a:schemeClr val="tx1"/>
                </a:solidFill>
                <a:latin typeface="Verdana"/>
                <a:cs typeface="Verdana"/>
              </a:rPr>
              <a:t>ve </a:t>
            </a:r>
            <a:r>
              <a:rPr lang="tr-TR" spc="-114" dirty="0" smtClean="0">
                <a:solidFill>
                  <a:schemeClr val="tx1"/>
                </a:solidFill>
                <a:latin typeface="Verdana"/>
                <a:cs typeface="Verdana"/>
              </a:rPr>
              <a:t>kararlı</a:t>
            </a:r>
            <a:r>
              <a:rPr lang="tr-TR" spc="-20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pc="-200" dirty="0" smtClean="0">
                <a:solidFill>
                  <a:schemeClr val="tx1"/>
                </a:solidFill>
                <a:latin typeface="Verdana"/>
                <a:cs typeface="Verdana"/>
              </a:rPr>
              <a:t>olunmalıdır.</a:t>
            </a:r>
            <a:endParaRPr lang="tr-TR" dirty="0">
              <a:solidFill>
                <a:schemeClr val="tx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001723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SINIR</a:t>
            </a:r>
            <a:r>
              <a:rPr lang="tr-TR" sz="28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KOYMANIN</a:t>
            </a:r>
            <a:r>
              <a:rPr lang="tr-TR" sz="2800" b="1" spc="-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İŞE</a:t>
            </a:r>
            <a:r>
              <a:rPr lang="tr-TR" sz="2800" b="1" spc="-8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tr-TR" sz="28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YARAMADIĞI</a:t>
            </a:r>
            <a:r>
              <a:rPr lang="tr-TR" sz="2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/>
            </a:r>
            <a:br>
              <a:rPr lang="tr-TR" sz="2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</a:b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D</a:t>
            </a:r>
            <a:r>
              <a:rPr lang="tr-TR" sz="28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U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R</a:t>
            </a:r>
            <a:r>
              <a:rPr lang="tr-TR" sz="28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U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MLA</a:t>
            </a:r>
            <a:r>
              <a:rPr lang="tr-TR" sz="28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R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DA</a:t>
            </a:r>
            <a:r>
              <a:rPr lang="tr-TR" sz="2800" b="1" spc="-18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tr-TR" sz="2800" b="1" spc="-17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Y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APILM</a:t>
            </a:r>
            <a:r>
              <a:rPr lang="tr-TR" sz="28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A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SI</a:t>
            </a:r>
            <a:r>
              <a:rPr lang="tr-TR" sz="2800" b="1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GEREK</a:t>
            </a:r>
            <a:r>
              <a:rPr lang="tr-TR" sz="2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E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NLER</a:t>
            </a:r>
            <a:endParaRPr lang="tr-TR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41300" marR="5080" indent="-228600">
              <a:spcBef>
                <a:spcPts val="105"/>
              </a:spcBef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b="1" dirty="0">
                <a:solidFill>
                  <a:schemeClr val="tx1"/>
                </a:solidFill>
                <a:latin typeface="Times New Roman"/>
                <a:cs typeface="Times New Roman"/>
              </a:rPr>
              <a:t>Fiziksel</a:t>
            </a:r>
            <a:r>
              <a:rPr lang="tr-TR" b="1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b="1" dirty="0">
                <a:solidFill>
                  <a:schemeClr val="tx1"/>
                </a:solidFill>
                <a:latin typeface="Times New Roman"/>
                <a:cs typeface="Times New Roman"/>
              </a:rPr>
              <a:t>nedenlere</a:t>
            </a:r>
            <a:r>
              <a:rPr lang="tr-TR" b="1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b="1" dirty="0">
                <a:solidFill>
                  <a:schemeClr val="tx1"/>
                </a:solidFill>
                <a:latin typeface="Times New Roman"/>
                <a:cs typeface="Times New Roman"/>
              </a:rPr>
              <a:t>bakma:</a:t>
            </a:r>
            <a:r>
              <a:rPr lang="tr-TR" b="1" spc="-1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40" dirty="0">
                <a:solidFill>
                  <a:schemeClr val="tx1"/>
                </a:solidFill>
                <a:latin typeface="Times New Roman"/>
                <a:cs typeface="Times New Roman"/>
              </a:rPr>
              <a:t>Yorgunluk,</a:t>
            </a:r>
            <a:r>
              <a:rPr lang="tr-TR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açlık, </a:t>
            </a:r>
            <a:r>
              <a:rPr lang="tr-TR" spc="-78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hastalık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vb. Çocuğun fiziksel ihtiyacı </a:t>
            </a:r>
            <a:r>
              <a:rPr lang="tr-TR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10" dirty="0">
                <a:solidFill>
                  <a:schemeClr val="tx1"/>
                </a:solidFill>
                <a:latin typeface="Times New Roman"/>
                <a:cs typeface="Times New Roman"/>
              </a:rPr>
              <a:t>giderilmelidir</a:t>
            </a:r>
            <a:r>
              <a:rPr lang="tr-TR" spc="-10" dirty="0" smtClean="0">
                <a:solidFill>
                  <a:schemeClr val="tx1"/>
                </a:solidFill>
                <a:latin typeface="Times New Roman"/>
                <a:cs typeface="Times New Roman"/>
              </a:rPr>
              <a:t>.</a:t>
            </a:r>
            <a:endParaRPr lang="tr-TR" sz="40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241300" marR="20320" indent="-228600"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b="1" dirty="0">
                <a:solidFill>
                  <a:schemeClr val="tx1"/>
                </a:solidFill>
                <a:latin typeface="Times New Roman"/>
                <a:cs typeface="Times New Roman"/>
              </a:rPr>
              <a:t>Kontrolü</a:t>
            </a:r>
            <a:r>
              <a:rPr lang="tr-TR" b="1" spc="-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b="1" dirty="0">
                <a:solidFill>
                  <a:schemeClr val="tx1"/>
                </a:solidFill>
                <a:latin typeface="Times New Roman"/>
                <a:cs typeface="Times New Roman"/>
              </a:rPr>
              <a:t>sürdürmek:</a:t>
            </a:r>
            <a:r>
              <a:rPr lang="tr-TR" b="1" spc="-1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Tüm</a:t>
            </a:r>
            <a:r>
              <a:rPr lang="tr-TR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çocuklar</a:t>
            </a:r>
            <a:r>
              <a:rPr lang="tr-TR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sınırları </a:t>
            </a:r>
            <a:r>
              <a:rPr lang="tr-TR" spc="-78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zorlamayı </a:t>
            </a:r>
            <a:r>
              <a:rPr lang="tr-TR" spc="-15" dirty="0">
                <a:solidFill>
                  <a:schemeClr val="tx1"/>
                </a:solidFill>
                <a:latin typeface="Times New Roman"/>
                <a:cs typeface="Times New Roman"/>
              </a:rPr>
              <a:t>denerler,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bu durumda </a:t>
            </a:r>
            <a:r>
              <a:rPr lang="tr-TR" spc="-125" dirty="0">
                <a:solidFill>
                  <a:schemeClr val="tx1"/>
                </a:solidFill>
                <a:latin typeface="Times New Roman"/>
                <a:cs typeface="Times New Roman"/>
              </a:rPr>
              <a:t>başarısız </a:t>
            </a:r>
            <a:r>
              <a:rPr lang="tr-TR" spc="-1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hissedilmemeli</a:t>
            </a:r>
            <a:r>
              <a:rPr lang="tr-TR" spc="-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ve</a:t>
            </a:r>
            <a:r>
              <a:rPr lang="tr-TR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çocuk</a:t>
            </a:r>
            <a:r>
              <a:rPr lang="tr-TR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negatif</a:t>
            </a:r>
            <a:r>
              <a:rPr lang="tr-TR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özellikte </a:t>
            </a:r>
            <a:r>
              <a:rPr lang="tr-TR" spc="-10" dirty="0" smtClean="0">
                <a:solidFill>
                  <a:schemeClr val="tx1"/>
                </a:solidFill>
                <a:latin typeface="Times New Roman"/>
                <a:cs typeface="Times New Roman"/>
              </a:rPr>
              <a:t>algılamamalıdır.</a:t>
            </a:r>
          </a:p>
        </p:txBody>
      </p:sp>
    </p:spTree>
    <p:extLst>
      <p:ext uri="{BB962C8B-B14F-4D97-AF65-F5344CB8AC3E}">
        <p14:creationId xmlns:p14="http://schemas.microsoft.com/office/powerpoint/2010/main" val="30898072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SINIR</a:t>
            </a:r>
            <a:r>
              <a:rPr lang="tr-TR" sz="28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KOYMANIN</a:t>
            </a:r>
            <a:r>
              <a:rPr lang="tr-TR" sz="2800" b="1" spc="-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İŞE</a:t>
            </a:r>
            <a:r>
              <a:rPr lang="tr-TR" sz="2800" b="1" spc="-8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tr-TR" sz="28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YARAMADIĞI</a:t>
            </a:r>
            <a:r>
              <a:rPr lang="tr-TR" sz="2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/>
            </a:r>
            <a:br>
              <a:rPr lang="tr-TR" sz="2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</a:b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D</a:t>
            </a:r>
            <a:r>
              <a:rPr lang="tr-TR" sz="28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U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R</a:t>
            </a:r>
            <a:r>
              <a:rPr lang="tr-TR" sz="28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U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MLA</a:t>
            </a:r>
            <a:r>
              <a:rPr lang="tr-TR" sz="28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R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DA</a:t>
            </a:r>
            <a:r>
              <a:rPr lang="tr-TR" sz="2800" b="1" spc="-18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tr-TR" sz="2800" b="1" spc="-17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Y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APILM</a:t>
            </a:r>
            <a:r>
              <a:rPr lang="tr-TR" sz="28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A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SI</a:t>
            </a:r>
            <a:r>
              <a:rPr lang="tr-TR" sz="2800" b="1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GEREK</a:t>
            </a:r>
            <a:r>
              <a:rPr lang="tr-TR" sz="2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E</a:t>
            </a:r>
            <a:r>
              <a:rPr lang="tr-TR" sz="2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NLER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spc="25" dirty="0" smtClean="0">
                <a:solidFill>
                  <a:schemeClr val="tx1"/>
                </a:solidFill>
                <a:latin typeface="Times New Roman"/>
                <a:cs typeface="Times New Roman"/>
              </a:rPr>
              <a:t>Şiddete</a:t>
            </a:r>
            <a:r>
              <a:rPr lang="tr-TR" b="1" spc="-2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b="1" dirty="0">
                <a:solidFill>
                  <a:schemeClr val="tx1"/>
                </a:solidFill>
                <a:latin typeface="Times New Roman"/>
                <a:cs typeface="Times New Roman"/>
              </a:rPr>
              <a:t>kesinlikle</a:t>
            </a:r>
            <a:r>
              <a:rPr lang="tr-TR" b="1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b="1" dirty="0">
                <a:solidFill>
                  <a:schemeClr val="tx1"/>
                </a:solidFill>
                <a:latin typeface="Times New Roman"/>
                <a:cs typeface="Times New Roman"/>
              </a:rPr>
              <a:t>göz</a:t>
            </a:r>
            <a:r>
              <a:rPr lang="tr-TR" b="1" spc="-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b="1" dirty="0">
                <a:solidFill>
                  <a:schemeClr val="tx1"/>
                </a:solidFill>
                <a:latin typeface="Times New Roman"/>
                <a:cs typeface="Times New Roman"/>
              </a:rPr>
              <a:t>yummama:</a:t>
            </a:r>
            <a:r>
              <a:rPr lang="tr-TR" b="1" spc="-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Çocuk şiddet</a:t>
            </a:r>
            <a:r>
              <a:rPr lang="tr-TR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u</a:t>
            </a:r>
            <a:r>
              <a:rPr lang="tr-TR" spc="5" dirty="0">
                <a:solidFill>
                  <a:schemeClr val="tx1"/>
                </a:solidFill>
                <a:latin typeface="Times New Roman"/>
                <a:cs typeface="Times New Roman"/>
              </a:rPr>
              <a:t>y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g</a:t>
            </a:r>
            <a:r>
              <a:rPr lang="tr-TR" spc="5" dirty="0">
                <a:solidFill>
                  <a:schemeClr val="tx1"/>
                </a:solidFill>
                <a:latin typeface="Times New Roman"/>
                <a:cs typeface="Times New Roman"/>
              </a:rPr>
              <a:t>u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lamaya</a:t>
            </a:r>
            <a:r>
              <a:rPr lang="tr-TR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d</a:t>
            </a:r>
            <a:r>
              <a:rPr lang="tr-TR" spc="5" dirty="0">
                <a:solidFill>
                  <a:schemeClr val="tx1"/>
                </a:solidFill>
                <a:latin typeface="Times New Roman"/>
                <a:cs typeface="Times New Roman"/>
              </a:rPr>
              <a:t>e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v</a:t>
            </a:r>
            <a:r>
              <a:rPr lang="tr-TR" spc="5" dirty="0">
                <a:solidFill>
                  <a:schemeClr val="tx1"/>
                </a:solidFill>
                <a:latin typeface="Times New Roman"/>
                <a:cs typeface="Times New Roman"/>
              </a:rPr>
              <a:t>a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m</a:t>
            </a:r>
            <a:r>
              <a:rPr lang="tr-TR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e</a:t>
            </a:r>
            <a:r>
              <a:rPr lang="tr-TR" spc="10" dirty="0">
                <a:solidFill>
                  <a:schemeClr val="tx1"/>
                </a:solidFill>
                <a:latin typeface="Times New Roman"/>
                <a:cs typeface="Times New Roman"/>
              </a:rPr>
              <a:t>d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erse</a:t>
            </a:r>
            <a:r>
              <a:rPr lang="tr-TR" spc="-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ç</a:t>
            </a:r>
            <a:r>
              <a:rPr lang="tr-TR" spc="10" dirty="0">
                <a:solidFill>
                  <a:schemeClr val="tx1"/>
                </a:solidFill>
                <a:latin typeface="Times New Roman"/>
                <a:cs typeface="Times New Roman"/>
              </a:rPr>
              <a:t>o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c</a:t>
            </a:r>
            <a:r>
              <a:rPr lang="tr-TR" spc="10" dirty="0">
                <a:solidFill>
                  <a:schemeClr val="tx1"/>
                </a:solidFill>
                <a:latin typeface="Times New Roman"/>
                <a:cs typeface="Times New Roman"/>
              </a:rPr>
              <a:t>u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ğa  öfkelenmeden</a:t>
            </a:r>
            <a:r>
              <a:rPr lang="tr-TR" spc="-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fiziksel</a:t>
            </a:r>
            <a:r>
              <a:rPr lang="tr-TR" spc="-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olarak</a:t>
            </a:r>
            <a:r>
              <a:rPr lang="tr-TR" spc="-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15" dirty="0" smtClean="0">
                <a:solidFill>
                  <a:schemeClr val="tx1"/>
                </a:solidFill>
                <a:latin typeface="Times New Roman"/>
                <a:cs typeface="Times New Roman"/>
              </a:rPr>
              <a:t>engellenir. 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Çocuğun</a:t>
            </a:r>
            <a:r>
              <a:rPr lang="tr-TR" spc="-25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öfke</a:t>
            </a:r>
            <a:r>
              <a:rPr lang="tr-TR" spc="-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ve</a:t>
            </a:r>
            <a:r>
              <a:rPr lang="tr-TR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yalnızlık</a:t>
            </a:r>
            <a:r>
              <a:rPr lang="tr-TR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isteğine</a:t>
            </a:r>
            <a:r>
              <a:rPr lang="tr-TR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her zaman </a:t>
            </a:r>
            <a:r>
              <a:rPr lang="tr-TR" spc="-78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sa</a:t>
            </a:r>
            <a:r>
              <a:rPr lang="tr-TR" spc="5" dirty="0">
                <a:solidFill>
                  <a:schemeClr val="tx1"/>
                </a:solidFill>
                <a:latin typeface="Times New Roman"/>
                <a:cs typeface="Times New Roman"/>
              </a:rPr>
              <a:t>y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gı</a:t>
            </a:r>
            <a:r>
              <a:rPr lang="tr-TR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g</a:t>
            </a:r>
            <a:r>
              <a:rPr lang="tr-TR" spc="5" dirty="0">
                <a:solidFill>
                  <a:schemeClr val="tx1"/>
                </a:solidFill>
                <a:latin typeface="Times New Roman"/>
                <a:cs typeface="Times New Roman"/>
              </a:rPr>
              <a:t>ö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sterili</a:t>
            </a:r>
            <a:r>
              <a:rPr lang="tr-TR" spc="-185" dirty="0">
                <a:solidFill>
                  <a:schemeClr val="tx1"/>
                </a:solidFill>
                <a:latin typeface="Times New Roman"/>
                <a:cs typeface="Times New Roman"/>
              </a:rPr>
              <a:t>r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.</a:t>
            </a:r>
            <a:r>
              <a:rPr lang="tr-TR" spc="-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An</a:t>
            </a:r>
            <a:r>
              <a:rPr lang="tr-TR" spc="5" dirty="0">
                <a:solidFill>
                  <a:schemeClr val="tx1"/>
                </a:solidFill>
                <a:latin typeface="Times New Roman"/>
                <a:cs typeface="Times New Roman"/>
              </a:rPr>
              <a:t>c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ak</a:t>
            </a:r>
            <a:r>
              <a:rPr lang="tr-TR" spc="-25" dirty="0">
                <a:solidFill>
                  <a:schemeClr val="tx1"/>
                </a:solidFill>
                <a:latin typeface="Times New Roman"/>
                <a:cs typeface="Times New Roman"/>
              </a:rPr>
              <a:t> şiddet</a:t>
            </a:r>
            <a:r>
              <a:rPr lang="tr-TR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u</a:t>
            </a:r>
            <a:r>
              <a:rPr lang="tr-TR" spc="5" dirty="0">
                <a:solidFill>
                  <a:schemeClr val="tx1"/>
                </a:solidFill>
                <a:latin typeface="Times New Roman"/>
                <a:cs typeface="Times New Roman"/>
              </a:rPr>
              <a:t>y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g</a:t>
            </a:r>
            <a:r>
              <a:rPr lang="tr-TR" spc="5" dirty="0">
                <a:solidFill>
                  <a:schemeClr val="tx1"/>
                </a:solidFill>
                <a:latin typeface="Times New Roman"/>
                <a:cs typeface="Times New Roman"/>
              </a:rPr>
              <a:t>u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lamasına  izin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verilmez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.</a:t>
            </a:r>
            <a:endParaRPr lang="tr-TR" spc="-155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r>
              <a:rPr lang="tr-TR" b="1" spc="-155" dirty="0" smtClean="0">
                <a:solidFill>
                  <a:schemeClr val="tx1"/>
                </a:solidFill>
                <a:latin typeface="Times New Roman"/>
                <a:cs typeface="Times New Roman"/>
              </a:rPr>
              <a:t>Davranış</a:t>
            </a:r>
            <a:r>
              <a:rPr lang="tr-TR" b="1" spc="-1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>
                <a:solidFill>
                  <a:schemeClr val="tx1"/>
                </a:solidFill>
                <a:latin typeface="Times New Roman"/>
                <a:cs typeface="Times New Roman"/>
              </a:rPr>
              <a:t>problemlerini</a:t>
            </a:r>
            <a:r>
              <a:rPr lang="tr-TR" b="1" spc="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b="1" spc="-5" dirty="0">
                <a:solidFill>
                  <a:schemeClr val="tx1"/>
                </a:solidFill>
                <a:latin typeface="Times New Roman"/>
                <a:cs typeface="Times New Roman"/>
              </a:rPr>
              <a:t>tanıma: 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Kronik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 öfkeli</a:t>
            </a:r>
            <a:r>
              <a:rPr lang="tr-TR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114" dirty="0">
                <a:solidFill>
                  <a:schemeClr val="tx1"/>
                </a:solidFill>
                <a:latin typeface="Times New Roman"/>
                <a:cs typeface="Times New Roman"/>
              </a:rPr>
              <a:t>davranışlar</a:t>
            </a:r>
            <a:r>
              <a:rPr lang="tr-TR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10" dirty="0">
                <a:solidFill>
                  <a:schemeClr val="tx1"/>
                </a:solidFill>
                <a:latin typeface="Times New Roman"/>
                <a:cs typeface="Times New Roman"/>
              </a:rPr>
              <a:t>sergileyen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ya da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solidFill>
                  <a:schemeClr val="tx1"/>
                </a:solidFill>
                <a:latin typeface="Times New Roman"/>
                <a:cs typeface="Times New Roman"/>
              </a:rPr>
              <a:t>sürekli karşı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ko</a:t>
            </a:r>
            <a:r>
              <a:rPr lang="tr-TR" spc="-15" dirty="0">
                <a:solidFill>
                  <a:schemeClr val="tx1"/>
                </a:solidFill>
                <a:latin typeface="Times New Roman"/>
                <a:cs typeface="Times New Roman"/>
              </a:rPr>
              <a:t>y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an çocukl</a:t>
            </a:r>
            <a:r>
              <a:rPr lang="tr-TR" spc="-15" dirty="0">
                <a:solidFill>
                  <a:schemeClr val="tx1"/>
                </a:solidFill>
                <a:latin typeface="Times New Roman"/>
                <a:cs typeface="Times New Roman"/>
              </a:rPr>
              <a:t>a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rd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a duygusal  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problemler</a:t>
            </a:r>
            <a:r>
              <a:rPr lang="tr-TR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20" dirty="0">
                <a:solidFill>
                  <a:schemeClr val="tx1"/>
                </a:solidFill>
                <a:latin typeface="Times New Roman"/>
                <a:cs typeface="Times New Roman"/>
              </a:rPr>
              <a:t>olabilir,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 uzman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yardımına </a:t>
            </a:r>
            <a:r>
              <a:rPr lang="tr-TR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135" dirty="0">
                <a:solidFill>
                  <a:schemeClr val="tx1"/>
                </a:solidFill>
                <a:latin typeface="Times New Roman"/>
                <a:cs typeface="Times New Roman"/>
              </a:rPr>
              <a:t>başvurmak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20" dirty="0">
                <a:solidFill>
                  <a:schemeClr val="tx1"/>
                </a:solidFill>
                <a:latin typeface="Times New Roman"/>
                <a:cs typeface="Times New Roman"/>
              </a:rPr>
              <a:t>gerekebilir</a:t>
            </a:r>
            <a:r>
              <a:rPr lang="tr-TR" spc="-20" dirty="0" smtClean="0">
                <a:solidFill>
                  <a:schemeClr val="tx1"/>
                </a:solidFill>
                <a:latin typeface="Times New Roman"/>
                <a:cs typeface="Times New Roman"/>
              </a:rPr>
              <a:t>.</a:t>
            </a:r>
            <a:endParaRPr lang="tr-TR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3525686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>
                <a:solidFill>
                  <a:schemeClr val="accent2">
                    <a:lumMod val="50000"/>
                  </a:schemeClr>
                </a:solidFill>
              </a:rPr>
              <a:t>SINIR </a:t>
            </a:r>
            <a:r>
              <a:rPr lang="tr-TR" sz="3600" b="1" spc="-100" dirty="0">
                <a:solidFill>
                  <a:schemeClr val="accent2">
                    <a:lumMod val="50000"/>
                  </a:schemeClr>
                </a:solidFill>
              </a:rPr>
              <a:t>KOYULABİLECEK </a:t>
            </a:r>
            <a:r>
              <a:rPr lang="tr-TR" sz="3600" b="1" spc="-95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600" b="1" spc="-95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tr-TR" sz="3600" b="1" spc="-95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tr-TR" sz="3600" b="1" dirty="0" smtClean="0">
                <a:solidFill>
                  <a:schemeClr val="accent2">
                    <a:lumMod val="50000"/>
                  </a:schemeClr>
                </a:solidFill>
              </a:rPr>
              <a:t>DURUMLARA</a:t>
            </a:r>
            <a:r>
              <a:rPr lang="tr-TR" sz="3600" b="1" spc="-18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600" b="1" spc="-5" dirty="0">
                <a:solidFill>
                  <a:schemeClr val="accent2">
                    <a:lumMod val="50000"/>
                  </a:schemeClr>
                </a:solidFill>
              </a:rPr>
              <a:t>ÖRNEKLER:</a:t>
            </a:r>
            <a:endParaRPr lang="tr-TR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41300" indent="-228600">
              <a:lnSpc>
                <a:spcPts val="2735"/>
              </a:lnSpc>
              <a:spcBef>
                <a:spcPts val="100"/>
              </a:spcBef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spc="90" dirty="0">
                <a:solidFill>
                  <a:schemeClr val="tx1"/>
                </a:solidFill>
                <a:cs typeface="Verdana"/>
              </a:rPr>
              <a:t>Çocuğun</a:t>
            </a:r>
            <a:r>
              <a:rPr lang="tr-TR" spc="-195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45" dirty="0">
                <a:solidFill>
                  <a:schemeClr val="tx1"/>
                </a:solidFill>
                <a:cs typeface="Verdana"/>
              </a:rPr>
              <a:t>k</a:t>
            </a:r>
            <a:r>
              <a:rPr lang="tr-TR" spc="-55" dirty="0">
                <a:solidFill>
                  <a:schemeClr val="tx1"/>
                </a:solidFill>
                <a:cs typeface="Verdana"/>
              </a:rPr>
              <a:t>e</a:t>
            </a:r>
            <a:r>
              <a:rPr lang="tr-TR" spc="-35" dirty="0">
                <a:solidFill>
                  <a:schemeClr val="tx1"/>
                </a:solidFill>
                <a:cs typeface="Verdana"/>
              </a:rPr>
              <a:t>nd</a:t>
            </a:r>
            <a:r>
              <a:rPr lang="tr-TR" dirty="0">
                <a:solidFill>
                  <a:schemeClr val="tx1"/>
                </a:solidFill>
                <a:cs typeface="Verdana"/>
              </a:rPr>
              <a:t>i</a:t>
            </a:r>
            <a:r>
              <a:rPr lang="tr-TR" spc="-165" dirty="0">
                <a:solidFill>
                  <a:schemeClr val="tx1"/>
                </a:solidFill>
                <a:cs typeface="Verdana"/>
              </a:rPr>
              <a:t>n</a:t>
            </a:r>
            <a:r>
              <a:rPr lang="tr-TR" spc="-65" dirty="0">
                <a:solidFill>
                  <a:schemeClr val="tx1"/>
                </a:solidFill>
                <a:cs typeface="Verdana"/>
              </a:rPr>
              <a:t>i</a:t>
            </a:r>
            <a:r>
              <a:rPr lang="tr-TR" spc="-55" dirty="0">
                <a:solidFill>
                  <a:schemeClr val="tx1"/>
                </a:solidFill>
                <a:cs typeface="Verdana"/>
              </a:rPr>
              <a:t>n</a:t>
            </a:r>
            <a:r>
              <a:rPr lang="tr-TR" spc="-225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70" dirty="0">
                <a:solidFill>
                  <a:schemeClr val="tx1"/>
                </a:solidFill>
                <a:cs typeface="Verdana"/>
              </a:rPr>
              <a:t>v</a:t>
            </a:r>
            <a:r>
              <a:rPr lang="tr-TR" spc="65" dirty="0">
                <a:solidFill>
                  <a:schemeClr val="tx1"/>
                </a:solidFill>
                <a:cs typeface="Verdana"/>
              </a:rPr>
              <a:t>eya</a:t>
            </a:r>
            <a:r>
              <a:rPr lang="tr-TR" spc="-225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65" dirty="0">
                <a:solidFill>
                  <a:schemeClr val="tx1"/>
                </a:solidFill>
                <a:cs typeface="Verdana"/>
              </a:rPr>
              <a:t>arkadaşlarını</a:t>
            </a:r>
            <a:r>
              <a:rPr lang="tr-TR" spc="-75" dirty="0">
                <a:solidFill>
                  <a:schemeClr val="tx1"/>
                </a:solidFill>
                <a:cs typeface="Verdana"/>
              </a:rPr>
              <a:t>n</a:t>
            </a:r>
            <a:r>
              <a:rPr lang="tr-TR" spc="-210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150" dirty="0" smtClean="0">
                <a:solidFill>
                  <a:schemeClr val="tx1"/>
                </a:solidFill>
                <a:cs typeface="Verdana"/>
              </a:rPr>
              <a:t>f</a:t>
            </a:r>
            <a:r>
              <a:rPr lang="tr-TR" spc="-100" dirty="0" smtClean="0">
                <a:solidFill>
                  <a:schemeClr val="tx1"/>
                </a:solidFill>
                <a:cs typeface="Verdana"/>
              </a:rPr>
              <a:t>i</a:t>
            </a:r>
            <a:r>
              <a:rPr lang="tr-TR" spc="-275" dirty="0" smtClean="0">
                <a:solidFill>
                  <a:schemeClr val="tx1"/>
                </a:solidFill>
                <a:cs typeface="Verdana"/>
              </a:rPr>
              <a:t>z</a:t>
            </a:r>
            <a:r>
              <a:rPr lang="tr-TR" spc="-140" dirty="0" smtClean="0">
                <a:solidFill>
                  <a:schemeClr val="tx1"/>
                </a:solidFill>
                <a:cs typeface="Verdana"/>
              </a:rPr>
              <a:t>i</a:t>
            </a:r>
            <a:r>
              <a:rPr lang="tr-TR" spc="-145" dirty="0" smtClean="0">
                <a:solidFill>
                  <a:schemeClr val="tx1"/>
                </a:solidFill>
                <a:cs typeface="Verdana"/>
              </a:rPr>
              <a:t>ksel</a:t>
            </a:r>
            <a:r>
              <a:rPr lang="tr-TR" dirty="0" smtClean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60" dirty="0" smtClean="0">
                <a:solidFill>
                  <a:schemeClr val="tx1"/>
                </a:solidFill>
                <a:cs typeface="Verdana"/>
              </a:rPr>
              <a:t>güvenliğini</a:t>
            </a:r>
            <a:r>
              <a:rPr lang="tr-TR" spc="-170" dirty="0" smtClean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30" dirty="0">
                <a:solidFill>
                  <a:schemeClr val="tx1"/>
                </a:solidFill>
                <a:cs typeface="Verdana"/>
              </a:rPr>
              <a:t>etkileyecek</a:t>
            </a:r>
            <a:r>
              <a:rPr lang="tr-TR" spc="-215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65" dirty="0">
                <a:solidFill>
                  <a:schemeClr val="tx1"/>
                </a:solidFill>
                <a:cs typeface="Verdana"/>
              </a:rPr>
              <a:t>davranışlar</a:t>
            </a:r>
            <a:r>
              <a:rPr lang="tr-TR" spc="-215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35" dirty="0">
                <a:solidFill>
                  <a:schemeClr val="tx1"/>
                </a:solidFill>
                <a:cs typeface="Verdana"/>
              </a:rPr>
              <a:t>sergilediğinde </a:t>
            </a:r>
            <a:r>
              <a:rPr lang="tr-TR" spc="-825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50" dirty="0">
                <a:solidFill>
                  <a:schemeClr val="tx1"/>
                </a:solidFill>
                <a:cs typeface="Verdana"/>
              </a:rPr>
              <a:t>(Çocuğun</a:t>
            </a:r>
            <a:r>
              <a:rPr lang="tr-TR" spc="-185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150" dirty="0">
                <a:solidFill>
                  <a:schemeClr val="tx1"/>
                </a:solidFill>
                <a:cs typeface="Verdana"/>
              </a:rPr>
              <a:t>cama</a:t>
            </a:r>
            <a:r>
              <a:rPr lang="tr-TR" spc="-190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50" dirty="0">
                <a:solidFill>
                  <a:schemeClr val="tx1"/>
                </a:solidFill>
                <a:cs typeface="Verdana"/>
              </a:rPr>
              <a:t>vb.</a:t>
            </a:r>
            <a:r>
              <a:rPr lang="tr-TR" spc="-220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110" dirty="0">
                <a:solidFill>
                  <a:schemeClr val="tx1"/>
                </a:solidFill>
                <a:cs typeface="Verdana"/>
              </a:rPr>
              <a:t>bir</a:t>
            </a:r>
            <a:r>
              <a:rPr lang="tr-TR" spc="-200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120" dirty="0">
                <a:solidFill>
                  <a:schemeClr val="tx1"/>
                </a:solidFill>
                <a:cs typeface="Verdana"/>
              </a:rPr>
              <a:t>şeyler</a:t>
            </a:r>
            <a:r>
              <a:rPr lang="tr-TR" spc="-160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110" dirty="0">
                <a:solidFill>
                  <a:schemeClr val="tx1"/>
                </a:solidFill>
                <a:cs typeface="Verdana"/>
              </a:rPr>
              <a:t>fırlatması</a:t>
            </a:r>
            <a:r>
              <a:rPr lang="tr-TR" spc="-220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60" dirty="0">
                <a:solidFill>
                  <a:schemeClr val="tx1"/>
                </a:solidFill>
                <a:cs typeface="Verdana"/>
              </a:rPr>
              <a:t>gibi</a:t>
            </a:r>
            <a:r>
              <a:rPr lang="tr-TR" spc="-60" dirty="0" smtClean="0">
                <a:solidFill>
                  <a:schemeClr val="tx1"/>
                </a:solidFill>
                <a:cs typeface="Verdana"/>
              </a:rPr>
              <a:t>)</a:t>
            </a:r>
            <a:endParaRPr lang="tr-TR" sz="3050" dirty="0">
              <a:solidFill>
                <a:schemeClr val="tx1"/>
              </a:solidFill>
              <a:cs typeface="Verdana"/>
            </a:endParaRPr>
          </a:p>
          <a:p>
            <a:pPr marL="241300" marR="5080" indent="-228600">
              <a:lnSpc>
                <a:spcPts val="2590"/>
              </a:lnSpc>
              <a:spcBef>
                <a:spcPts val="5"/>
              </a:spcBef>
              <a:buClr>
                <a:srgbClr val="92A199"/>
              </a:buClr>
              <a:buFont typeface="Arial MT"/>
              <a:buChar char="•"/>
              <a:tabLst>
                <a:tab pos="241300" algn="l"/>
                <a:tab pos="3530600" algn="l"/>
                <a:tab pos="6312535" algn="l"/>
              </a:tabLst>
            </a:pPr>
            <a:r>
              <a:rPr lang="tr-TR" spc="-110" dirty="0">
                <a:solidFill>
                  <a:schemeClr val="tx1"/>
                </a:solidFill>
                <a:cs typeface="Verdana"/>
              </a:rPr>
              <a:t>Za</a:t>
            </a:r>
            <a:r>
              <a:rPr lang="tr-TR" spc="-160" dirty="0">
                <a:solidFill>
                  <a:schemeClr val="tx1"/>
                </a:solidFill>
                <a:cs typeface="Verdana"/>
              </a:rPr>
              <a:t>m</a:t>
            </a:r>
            <a:r>
              <a:rPr lang="tr-TR" spc="-20" dirty="0">
                <a:solidFill>
                  <a:schemeClr val="tx1"/>
                </a:solidFill>
                <a:cs typeface="Verdana"/>
              </a:rPr>
              <a:t>an</a:t>
            </a:r>
            <a:r>
              <a:rPr lang="tr-TR" spc="-10" dirty="0">
                <a:solidFill>
                  <a:schemeClr val="tx1"/>
                </a:solidFill>
                <a:cs typeface="Verdana"/>
              </a:rPr>
              <a:t>ı</a:t>
            </a:r>
            <a:r>
              <a:rPr lang="tr-TR" spc="-200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35" dirty="0">
                <a:solidFill>
                  <a:schemeClr val="tx1"/>
                </a:solidFill>
                <a:cs typeface="Verdana"/>
              </a:rPr>
              <a:t>uza</a:t>
            </a:r>
            <a:r>
              <a:rPr lang="tr-TR" spc="-65" dirty="0">
                <a:solidFill>
                  <a:schemeClr val="tx1"/>
                </a:solidFill>
                <a:cs typeface="Verdana"/>
              </a:rPr>
              <a:t>t</a:t>
            </a:r>
            <a:r>
              <a:rPr lang="tr-TR" spc="-150" dirty="0">
                <a:solidFill>
                  <a:schemeClr val="tx1"/>
                </a:solidFill>
                <a:cs typeface="Verdana"/>
              </a:rPr>
              <a:t>m</a:t>
            </a:r>
            <a:r>
              <a:rPr lang="tr-TR" spc="195" dirty="0">
                <a:solidFill>
                  <a:schemeClr val="tx1"/>
                </a:solidFill>
                <a:cs typeface="Verdana"/>
              </a:rPr>
              <a:t>a</a:t>
            </a:r>
            <a:r>
              <a:rPr lang="tr-TR" spc="-185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75" dirty="0" smtClean="0">
                <a:solidFill>
                  <a:schemeClr val="tx1"/>
                </a:solidFill>
                <a:cs typeface="Verdana"/>
              </a:rPr>
              <a:t>v</a:t>
            </a:r>
            <a:r>
              <a:rPr lang="tr-TR" spc="60" dirty="0" smtClean="0">
                <a:solidFill>
                  <a:schemeClr val="tx1"/>
                </a:solidFill>
                <a:cs typeface="Verdana"/>
              </a:rPr>
              <a:t>eya</a:t>
            </a:r>
            <a:r>
              <a:rPr lang="tr-TR" dirty="0" smtClean="0">
                <a:solidFill>
                  <a:schemeClr val="tx1"/>
                </a:solidFill>
                <a:cs typeface="Verdana"/>
              </a:rPr>
              <a:t> </a:t>
            </a:r>
            <a:r>
              <a:rPr lang="tr-TR" spc="15" dirty="0" smtClean="0">
                <a:solidFill>
                  <a:schemeClr val="tx1"/>
                </a:solidFill>
                <a:cs typeface="Verdana"/>
              </a:rPr>
              <a:t>zam</a:t>
            </a:r>
            <a:r>
              <a:rPr lang="tr-TR" spc="20" dirty="0" smtClean="0">
                <a:solidFill>
                  <a:schemeClr val="tx1"/>
                </a:solidFill>
                <a:cs typeface="Verdana"/>
              </a:rPr>
              <a:t>a</a:t>
            </a:r>
            <a:r>
              <a:rPr lang="tr-TR" spc="70" dirty="0" smtClean="0">
                <a:solidFill>
                  <a:schemeClr val="tx1"/>
                </a:solidFill>
                <a:cs typeface="Verdana"/>
              </a:rPr>
              <a:t>na</a:t>
            </a:r>
            <a:r>
              <a:rPr lang="tr-TR" spc="-195" dirty="0" smtClean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80" dirty="0">
                <a:solidFill>
                  <a:schemeClr val="tx1"/>
                </a:solidFill>
                <a:cs typeface="Verdana"/>
              </a:rPr>
              <a:t>uy</a:t>
            </a:r>
            <a:r>
              <a:rPr lang="tr-TR" spc="-120" dirty="0">
                <a:solidFill>
                  <a:schemeClr val="tx1"/>
                </a:solidFill>
                <a:cs typeface="Verdana"/>
              </a:rPr>
              <a:t>m</a:t>
            </a:r>
            <a:r>
              <a:rPr lang="tr-TR" spc="35" dirty="0">
                <a:solidFill>
                  <a:schemeClr val="tx1"/>
                </a:solidFill>
                <a:cs typeface="Verdana"/>
              </a:rPr>
              <a:t>a</a:t>
            </a:r>
            <a:r>
              <a:rPr lang="tr-TR" spc="75" dirty="0">
                <a:solidFill>
                  <a:schemeClr val="tx1"/>
                </a:solidFill>
                <a:cs typeface="Verdana"/>
              </a:rPr>
              <a:t>m</a:t>
            </a:r>
            <a:r>
              <a:rPr lang="tr-TR" spc="195" dirty="0">
                <a:solidFill>
                  <a:schemeClr val="tx1"/>
                </a:solidFill>
                <a:cs typeface="Verdana"/>
              </a:rPr>
              <a:t>a</a:t>
            </a:r>
            <a:r>
              <a:rPr lang="tr-TR" spc="-204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80" dirty="0">
                <a:solidFill>
                  <a:schemeClr val="tx1"/>
                </a:solidFill>
                <a:cs typeface="Verdana"/>
              </a:rPr>
              <a:t>da</a:t>
            </a:r>
            <a:r>
              <a:rPr lang="tr-TR" spc="105" dirty="0">
                <a:solidFill>
                  <a:schemeClr val="tx1"/>
                </a:solidFill>
                <a:cs typeface="Verdana"/>
              </a:rPr>
              <a:t>v</a:t>
            </a:r>
            <a:r>
              <a:rPr lang="tr-TR" spc="-120" dirty="0">
                <a:solidFill>
                  <a:schemeClr val="tx1"/>
                </a:solidFill>
                <a:cs typeface="Verdana"/>
              </a:rPr>
              <a:t>ranışları  </a:t>
            </a:r>
            <a:r>
              <a:rPr lang="tr-TR" spc="-40" dirty="0">
                <a:solidFill>
                  <a:schemeClr val="tx1"/>
                </a:solidFill>
                <a:cs typeface="Verdana"/>
              </a:rPr>
              <a:t>sergilediğinde</a:t>
            </a:r>
            <a:r>
              <a:rPr lang="tr-TR" spc="-190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110" dirty="0">
                <a:solidFill>
                  <a:schemeClr val="tx1"/>
                </a:solidFill>
                <a:cs typeface="Verdana"/>
              </a:rPr>
              <a:t>(Derse</a:t>
            </a:r>
            <a:r>
              <a:rPr lang="tr-TR" spc="-150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180" dirty="0">
                <a:solidFill>
                  <a:schemeClr val="tx1"/>
                </a:solidFill>
                <a:cs typeface="Verdana"/>
              </a:rPr>
              <a:t>geç</a:t>
            </a:r>
            <a:r>
              <a:rPr lang="tr-TR" spc="-160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75" dirty="0" smtClean="0">
                <a:solidFill>
                  <a:schemeClr val="tx1"/>
                </a:solidFill>
                <a:cs typeface="Verdana"/>
              </a:rPr>
              <a:t>gelmesi, sık sık </a:t>
            </a:r>
            <a:r>
              <a:rPr lang="tr-TR" spc="-20" dirty="0" smtClean="0">
                <a:solidFill>
                  <a:schemeClr val="tx1"/>
                </a:solidFill>
                <a:cs typeface="Verdana"/>
              </a:rPr>
              <a:t>tuvalete</a:t>
            </a:r>
            <a:r>
              <a:rPr lang="tr-TR" dirty="0" smtClean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45" dirty="0" smtClean="0">
                <a:solidFill>
                  <a:schemeClr val="tx1"/>
                </a:solidFill>
                <a:cs typeface="Verdana"/>
              </a:rPr>
              <a:t>g</a:t>
            </a:r>
            <a:r>
              <a:rPr lang="tr-TR" spc="5" dirty="0" smtClean="0">
                <a:solidFill>
                  <a:schemeClr val="tx1"/>
                </a:solidFill>
                <a:cs typeface="Verdana"/>
              </a:rPr>
              <a:t>i</a:t>
            </a:r>
            <a:r>
              <a:rPr lang="tr-TR" spc="-30" dirty="0" smtClean="0">
                <a:solidFill>
                  <a:schemeClr val="tx1"/>
                </a:solidFill>
                <a:cs typeface="Verdana"/>
              </a:rPr>
              <a:t>tme</a:t>
            </a:r>
            <a:r>
              <a:rPr lang="tr-TR" spc="-215" dirty="0" smtClean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160" dirty="0">
                <a:solidFill>
                  <a:schemeClr val="tx1"/>
                </a:solidFill>
                <a:cs typeface="Verdana"/>
              </a:rPr>
              <a:t>i</a:t>
            </a:r>
            <a:r>
              <a:rPr lang="tr-TR" spc="-105" dirty="0">
                <a:solidFill>
                  <a:schemeClr val="tx1"/>
                </a:solidFill>
                <a:cs typeface="Verdana"/>
              </a:rPr>
              <a:t>st</a:t>
            </a:r>
            <a:r>
              <a:rPr lang="tr-TR" spc="-130" dirty="0">
                <a:solidFill>
                  <a:schemeClr val="tx1"/>
                </a:solidFill>
                <a:cs typeface="Verdana"/>
              </a:rPr>
              <a:t>e</a:t>
            </a:r>
            <a:r>
              <a:rPr lang="tr-TR" spc="-30" dirty="0">
                <a:solidFill>
                  <a:schemeClr val="tx1"/>
                </a:solidFill>
                <a:cs typeface="Verdana"/>
              </a:rPr>
              <a:t>ği</a:t>
            </a:r>
            <a:r>
              <a:rPr lang="tr-TR" spc="-229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45" dirty="0">
                <a:solidFill>
                  <a:schemeClr val="tx1"/>
                </a:solidFill>
                <a:cs typeface="Verdana"/>
              </a:rPr>
              <a:t>g</a:t>
            </a:r>
            <a:r>
              <a:rPr lang="tr-TR" spc="5" dirty="0">
                <a:solidFill>
                  <a:schemeClr val="tx1"/>
                </a:solidFill>
                <a:cs typeface="Verdana"/>
              </a:rPr>
              <a:t>i</a:t>
            </a:r>
            <a:r>
              <a:rPr lang="tr-TR" spc="120" dirty="0">
                <a:solidFill>
                  <a:schemeClr val="tx1"/>
                </a:solidFill>
                <a:cs typeface="Verdana"/>
              </a:rPr>
              <a:t>b</a:t>
            </a:r>
            <a:r>
              <a:rPr lang="tr-TR" spc="-175" dirty="0">
                <a:solidFill>
                  <a:schemeClr val="tx1"/>
                </a:solidFill>
                <a:cs typeface="Verdana"/>
              </a:rPr>
              <a:t>i</a:t>
            </a:r>
            <a:r>
              <a:rPr lang="tr-TR" spc="-204" dirty="0" smtClean="0">
                <a:solidFill>
                  <a:schemeClr val="tx1"/>
                </a:solidFill>
                <a:cs typeface="Verdana"/>
              </a:rPr>
              <a:t>)</a:t>
            </a:r>
            <a:endParaRPr lang="tr-TR" sz="3100" dirty="0">
              <a:solidFill>
                <a:schemeClr val="tx1"/>
              </a:solidFill>
              <a:cs typeface="Verdana"/>
            </a:endParaRPr>
          </a:p>
          <a:p>
            <a:pPr marL="241300" marR="1985010" indent="-228600">
              <a:lnSpc>
                <a:spcPts val="2590"/>
              </a:lnSpc>
              <a:spcBef>
                <a:spcPts val="5"/>
              </a:spcBef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spc="-125" dirty="0" smtClean="0">
                <a:solidFill>
                  <a:schemeClr val="tx1"/>
                </a:solidFill>
                <a:cs typeface="Verdana"/>
              </a:rPr>
              <a:t>Ar</a:t>
            </a:r>
            <a:r>
              <a:rPr lang="tr-TR" spc="-145" dirty="0" smtClean="0">
                <a:solidFill>
                  <a:schemeClr val="tx1"/>
                </a:solidFill>
                <a:cs typeface="Verdana"/>
              </a:rPr>
              <a:t>k</a:t>
            </a:r>
            <a:r>
              <a:rPr lang="tr-TR" spc="175" dirty="0" smtClean="0">
                <a:solidFill>
                  <a:schemeClr val="tx1"/>
                </a:solidFill>
                <a:cs typeface="Verdana"/>
              </a:rPr>
              <a:t>adaşının kişisel</a:t>
            </a:r>
            <a:r>
              <a:rPr lang="tr-TR" spc="-220" dirty="0" smtClean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35" dirty="0">
                <a:solidFill>
                  <a:schemeClr val="tx1"/>
                </a:solidFill>
                <a:cs typeface="Verdana"/>
              </a:rPr>
              <a:t>eşy</a:t>
            </a:r>
            <a:r>
              <a:rPr lang="tr-TR" spc="-30" dirty="0">
                <a:solidFill>
                  <a:schemeClr val="tx1"/>
                </a:solidFill>
                <a:cs typeface="Verdana"/>
              </a:rPr>
              <a:t>a</a:t>
            </a:r>
            <a:r>
              <a:rPr lang="tr-TR" spc="-55" dirty="0">
                <a:solidFill>
                  <a:schemeClr val="tx1"/>
                </a:solidFill>
                <a:cs typeface="Verdana"/>
              </a:rPr>
              <a:t>ların</a:t>
            </a:r>
            <a:r>
              <a:rPr lang="tr-TR" spc="-70" dirty="0">
                <a:solidFill>
                  <a:schemeClr val="tx1"/>
                </a:solidFill>
                <a:cs typeface="Verdana"/>
              </a:rPr>
              <a:t>a</a:t>
            </a:r>
            <a:r>
              <a:rPr lang="tr-TR" spc="-195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75" dirty="0">
                <a:solidFill>
                  <a:schemeClr val="tx1"/>
                </a:solidFill>
                <a:cs typeface="Verdana"/>
              </a:rPr>
              <a:t>v</a:t>
            </a:r>
            <a:r>
              <a:rPr lang="tr-TR" spc="60" dirty="0">
                <a:solidFill>
                  <a:schemeClr val="tx1"/>
                </a:solidFill>
                <a:cs typeface="Verdana"/>
              </a:rPr>
              <a:t>eya</a:t>
            </a:r>
            <a:r>
              <a:rPr lang="tr-TR" spc="-204" dirty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85" dirty="0" smtClean="0">
                <a:solidFill>
                  <a:schemeClr val="tx1"/>
                </a:solidFill>
                <a:cs typeface="Verdana"/>
              </a:rPr>
              <a:t>ders </a:t>
            </a:r>
            <a:r>
              <a:rPr lang="tr-TR" spc="70" dirty="0" smtClean="0">
                <a:solidFill>
                  <a:schemeClr val="tx1"/>
                </a:solidFill>
                <a:cs typeface="Verdana"/>
              </a:rPr>
              <a:t>m</a:t>
            </a:r>
            <a:r>
              <a:rPr lang="tr-TR" spc="45" dirty="0" smtClean="0">
                <a:solidFill>
                  <a:schemeClr val="tx1"/>
                </a:solidFill>
                <a:cs typeface="Verdana"/>
              </a:rPr>
              <a:t>a</a:t>
            </a:r>
            <a:r>
              <a:rPr lang="tr-TR" spc="-100" dirty="0" smtClean="0">
                <a:solidFill>
                  <a:schemeClr val="tx1"/>
                </a:solidFill>
                <a:cs typeface="Verdana"/>
              </a:rPr>
              <a:t>teryaller</a:t>
            </a:r>
            <a:r>
              <a:rPr lang="tr-TR" spc="-55" dirty="0" smtClean="0">
                <a:solidFill>
                  <a:schemeClr val="tx1"/>
                </a:solidFill>
                <a:cs typeface="Verdana"/>
              </a:rPr>
              <a:t>i</a:t>
            </a:r>
            <a:r>
              <a:rPr lang="tr-TR" spc="35" dirty="0" smtClean="0">
                <a:solidFill>
                  <a:schemeClr val="tx1"/>
                </a:solidFill>
                <a:cs typeface="Verdana"/>
              </a:rPr>
              <a:t>ne</a:t>
            </a:r>
            <a:r>
              <a:rPr lang="tr-TR" spc="-210" dirty="0" smtClean="0">
                <a:solidFill>
                  <a:schemeClr val="tx1"/>
                </a:solidFill>
                <a:cs typeface="Verdana"/>
              </a:rPr>
              <a:t> </a:t>
            </a:r>
            <a:r>
              <a:rPr lang="tr-TR" spc="-40" dirty="0" smtClean="0">
                <a:solidFill>
                  <a:schemeClr val="tx1"/>
                </a:solidFill>
                <a:cs typeface="Verdana"/>
              </a:rPr>
              <a:t>zara</a:t>
            </a:r>
            <a:r>
              <a:rPr lang="tr-TR" spc="-305" dirty="0" smtClean="0">
                <a:solidFill>
                  <a:schemeClr val="tx1"/>
                </a:solidFill>
                <a:cs typeface="Verdana"/>
              </a:rPr>
              <a:t>r</a:t>
            </a:r>
            <a:r>
              <a:rPr lang="tr-TR" spc="-190" dirty="0" smtClean="0">
                <a:solidFill>
                  <a:schemeClr val="tx1"/>
                </a:solidFill>
                <a:cs typeface="Verdana"/>
              </a:rPr>
              <a:t>  </a:t>
            </a:r>
            <a:r>
              <a:rPr lang="tr-TR" spc="-75" dirty="0" smtClean="0">
                <a:solidFill>
                  <a:schemeClr val="tx1"/>
                </a:solidFill>
                <a:cs typeface="Verdana"/>
              </a:rPr>
              <a:t>v</a:t>
            </a:r>
            <a:r>
              <a:rPr lang="tr-TR" spc="-35" dirty="0" smtClean="0">
                <a:solidFill>
                  <a:schemeClr val="tx1"/>
                </a:solidFill>
                <a:cs typeface="Verdana"/>
              </a:rPr>
              <a:t>erme </a:t>
            </a:r>
            <a:r>
              <a:rPr lang="tr-TR" spc="80" dirty="0" smtClean="0">
                <a:solidFill>
                  <a:schemeClr val="tx1"/>
                </a:solidFill>
                <a:cs typeface="Verdana"/>
              </a:rPr>
              <a:t>da</a:t>
            </a:r>
            <a:r>
              <a:rPr lang="tr-TR" spc="105" dirty="0" smtClean="0">
                <a:solidFill>
                  <a:schemeClr val="tx1"/>
                </a:solidFill>
                <a:cs typeface="Verdana"/>
              </a:rPr>
              <a:t>v</a:t>
            </a:r>
            <a:r>
              <a:rPr lang="tr-TR" spc="-120" dirty="0" smtClean="0">
                <a:solidFill>
                  <a:schemeClr val="tx1"/>
                </a:solidFill>
                <a:cs typeface="Verdana"/>
              </a:rPr>
              <a:t>ranışları </a:t>
            </a:r>
            <a:r>
              <a:rPr lang="tr-TR" spc="-40" dirty="0" smtClean="0">
                <a:solidFill>
                  <a:schemeClr val="tx1"/>
                </a:solidFill>
                <a:cs typeface="Verdana"/>
              </a:rPr>
              <a:t>sergilediğinde</a:t>
            </a:r>
            <a:endParaRPr lang="tr-TR" dirty="0">
              <a:solidFill>
                <a:schemeClr val="tx1"/>
              </a:solidFill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63077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2">
                    <a:lumMod val="50000"/>
                  </a:schemeClr>
                </a:solidFill>
              </a:rPr>
              <a:t>ÖRNEK: Öğrencinin duvarı boyaması</a:t>
            </a:r>
            <a:endParaRPr lang="tr-TR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5402" y="2556932"/>
            <a:ext cx="9601196" cy="3498180"/>
          </a:xfrm>
        </p:spPr>
        <p:txBody>
          <a:bodyPr>
            <a:normAutofit fontScale="77500" lnSpcReduction="20000"/>
          </a:bodyPr>
          <a:lstStyle/>
          <a:p>
            <a:r>
              <a:rPr lang="tr-TR" altLang="tr-TR" b="1" dirty="0">
                <a:solidFill>
                  <a:schemeClr val="accent2">
                    <a:lumMod val="50000"/>
                  </a:schemeClr>
                </a:solidFill>
              </a:rPr>
              <a:t>Davranış Tanımlama: </a:t>
            </a:r>
            <a:r>
              <a:rPr lang="tr-TR" dirty="0" smtClean="0">
                <a:solidFill>
                  <a:schemeClr val="tx1"/>
                </a:solidFill>
              </a:rPr>
              <a:t>"</a:t>
            </a:r>
            <a:r>
              <a:rPr lang="tr-TR" dirty="0">
                <a:solidFill>
                  <a:schemeClr val="tx1"/>
                </a:solidFill>
              </a:rPr>
              <a:t>Ali, duvarı boyamanın eğlenceli olacağını düşündüğünü biliyorum..."</a:t>
            </a:r>
            <a:endParaRPr lang="tr-TR" altLang="tr-TR" dirty="0" smtClean="0">
              <a:solidFill>
                <a:schemeClr val="tx1"/>
              </a:solidFill>
            </a:endParaRPr>
          </a:p>
          <a:p>
            <a:r>
              <a:rPr lang="tr-TR" altLang="tr-TR" b="1" dirty="0" smtClean="0">
                <a:solidFill>
                  <a:schemeClr val="accent2">
                    <a:lumMod val="50000"/>
                  </a:schemeClr>
                </a:solidFill>
              </a:rPr>
              <a:t>Sınır: </a:t>
            </a:r>
            <a:r>
              <a:rPr lang="tr-TR" dirty="0" smtClean="0">
                <a:solidFill>
                  <a:schemeClr val="tx1"/>
                </a:solidFill>
              </a:rPr>
              <a:t>Ama </a:t>
            </a:r>
            <a:r>
              <a:rPr lang="tr-TR" dirty="0">
                <a:solidFill>
                  <a:schemeClr val="tx1"/>
                </a:solidFill>
              </a:rPr>
              <a:t>duvar boyamak için değildir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tr-TR" altLang="tr-TR" b="1" dirty="0" smtClean="0">
                <a:solidFill>
                  <a:schemeClr val="accent2">
                    <a:lumMod val="50000"/>
                  </a:schemeClr>
                </a:solidFill>
              </a:rPr>
              <a:t>Seçenek:</a:t>
            </a:r>
            <a:r>
              <a:rPr lang="tr-TR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Boyama </a:t>
            </a:r>
            <a:r>
              <a:rPr lang="tr-TR" dirty="0">
                <a:solidFill>
                  <a:schemeClr val="tx1"/>
                </a:solidFill>
              </a:rPr>
              <a:t>yapmak için resim kağıtlarını (resim kağıtlarını işaret ederek) kullanabilirsin</a:t>
            </a:r>
            <a:r>
              <a:rPr lang="tr-TR" dirty="0" smtClean="0">
                <a:solidFill>
                  <a:schemeClr val="tx1"/>
                </a:solidFill>
              </a:rPr>
              <a:t>. 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tr-TR" altLang="tr-TR" b="1" dirty="0" smtClean="0">
                <a:solidFill>
                  <a:schemeClr val="accent2">
                    <a:lumMod val="50000"/>
                  </a:schemeClr>
                </a:solidFill>
              </a:rPr>
              <a:t>Final </a:t>
            </a:r>
            <a:r>
              <a:rPr lang="tr-TR" altLang="tr-TR" b="1" dirty="0">
                <a:solidFill>
                  <a:schemeClr val="accent2">
                    <a:lumMod val="50000"/>
                  </a:schemeClr>
                </a:solidFill>
              </a:rPr>
              <a:t>Seçeneği: </a:t>
            </a:r>
            <a:r>
              <a:rPr lang="tr-TR" altLang="tr-TR" dirty="0" smtClean="0">
                <a:solidFill>
                  <a:schemeClr val="tx1"/>
                </a:solidFill>
              </a:rPr>
              <a:t>Eğer duvarı boyamaya </a:t>
            </a:r>
            <a:r>
              <a:rPr lang="tr-TR" altLang="tr-TR" dirty="0">
                <a:solidFill>
                  <a:schemeClr val="tx1"/>
                </a:solidFill>
              </a:rPr>
              <a:t>devam ediyorsan benim </a:t>
            </a:r>
            <a:r>
              <a:rPr lang="tr-TR" altLang="tr-TR" dirty="0" smtClean="0">
                <a:solidFill>
                  <a:schemeClr val="tx1"/>
                </a:solidFill>
              </a:rPr>
              <a:t>yanımda </a:t>
            </a:r>
            <a:r>
              <a:rPr lang="tr-TR" altLang="tr-TR" dirty="0">
                <a:solidFill>
                  <a:schemeClr val="tx1"/>
                </a:solidFill>
              </a:rPr>
              <a:t>oturmayı seçiyorsun demektir.</a:t>
            </a:r>
          </a:p>
          <a:p>
            <a:r>
              <a:rPr lang="tr-TR" altLang="tr-TR" b="1" dirty="0">
                <a:solidFill>
                  <a:schemeClr val="accent2">
                    <a:lumMod val="50000"/>
                  </a:schemeClr>
                </a:solidFill>
              </a:rPr>
              <a:t>Kararı uygulama: </a:t>
            </a:r>
            <a:r>
              <a:rPr lang="tr-TR" altLang="tr-TR" dirty="0">
                <a:solidFill>
                  <a:schemeClr val="tx1"/>
                </a:solidFill>
              </a:rPr>
              <a:t>Çocuk verilen seçeneklerden sonra sınıra uymamaya devam ediyorsa hemen sonuçlarına katlanması </a:t>
            </a:r>
            <a:r>
              <a:rPr lang="tr-TR" altLang="tr-TR" dirty="0" smtClean="0">
                <a:solidFill>
                  <a:schemeClr val="tx1"/>
                </a:solidFill>
              </a:rPr>
              <a:t>sağlanmalıdır</a:t>
            </a:r>
            <a:r>
              <a:rPr lang="tr-TR" altLang="tr-TR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263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95403" y="826017"/>
            <a:ext cx="9601196" cy="1303867"/>
          </a:xfrm>
        </p:spPr>
        <p:txBody>
          <a:bodyPr>
            <a:normAutofit/>
          </a:bodyPr>
          <a:lstStyle/>
          <a:p>
            <a:r>
              <a:rPr lang="tr-TR" sz="3600" b="1" spc="-10" dirty="0">
                <a:solidFill>
                  <a:schemeClr val="accent2">
                    <a:lumMod val="50000"/>
                  </a:schemeClr>
                </a:solidFill>
              </a:rPr>
              <a:t>ÖRNEK;</a:t>
            </a:r>
            <a:r>
              <a:rPr lang="tr-TR" sz="36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600" b="1" spc="-5" dirty="0" smtClean="0">
                <a:solidFill>
                  <a:schemeClr val="accent2">
                    <a:lumMod val="50000"/>
                  </a:schemeClr>
                </a:solidFill>
              </a:rPr>
              <a:t>Öğrencinin masanın üzerine çıkması</a:t>
            </a:r>
            <a:endParaRPr lang="tr-TR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5402" y="2434268"/>
            <a:ext cx="9922727" cy="3509332"/>
          </a:xfrm>
        </p:spPr>
        <p:txBody>
          <a:bodyPr>
            <a:noAutofit/>
          </a:bodyPr>
          <a:lstStyle/>
          <a:p>
            <a:pPr marL="241300" indent="-228600">
              <a:lnSpc>
                <a:spcPts val="2635"/>
              </a:lnSpc>
              <a:spcBef>
                <a:spcPts val="95"/>
              </a:spcBef>
              <a:buClr>
                <a:srgbClr val="92A199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lang="tr-TR" sz="2000" b="1" spc="-75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Davranış</a:t>
            </a:r>
            <a:r>
              <a:rPr lang="tr-TR" sz="2000" b="1" spc="-45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tr-TR" sz="2000" b="1" spc="-65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Tanımlama</a:t>
            </a:r>
            <a:r>
              <a:rPr lang="tr-TR" sz="2000" b="1" spc="-65" dirty="0" smtClean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:</a:t>
            </a:r>
            <a:r>
              <a:rPr lang="tr-TR" sz="200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tr-TR" sz="2000" spc="90" dirty="0" smtClean="0">
                <a:solidFill>
                  <a:schemeClr val="tx1"/>
                </a:solidFill>
                <a:latin typeface="Verdana"/>
                <a:cs typeface="Verdana"/>
              </a:rPr>
              <a:t>“</a:t>
            </a:r>
            <a:r>
              <a:rPr lang="tr-TR" sz="2000" spc="-25" dirty="0" smtClean="0">
                <a:solidFill>
                  <a:schemeClr val="tx1"/>
                </a:solidFill>
                <a:latin typeface="Verdana"/>
                <a:cs typeface="Verdana"/>
              </a:rPr>
              <a:t>Ali</a:t>
            </a:r>
            <a:r>
              <a:rPr lang="tr-TR" sz="2000" spc="-150" dirty="0" smtClean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195" dirty="0">
                <a:solidFill>
                  <a:schemeClr val="tx1"/>
                </a:solidFill>
                <a:latin typeface="Verdana"/>
                <a:cs typeface="Verdana"/>
              </a:rPr>
              <a:t>,</a:t>
            </a:r>
            <a:r>
              <a:rPr lang="tr-TR" sz="2000" spc="-16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30" dirty="0">
                <a:solidFill>
                  <a:schemeClr val="tx1"/>
                </a:solidFill>
                <a:latin typeface="Verdana"/>
                <a:cs typeface="Verdana"/>
              </a:rPr>
              <a:t>masa</a:t>
            </a:r>
            <a:r>
              <a:rPr lang="tr-TR" sz="2000" spc="-40" dirty="0">
                <a:solidFill>
                  <a:schemeClr val="tx1"/>
                </a:solidFill>
                <a:latin typeface="Verdana"/>
                <a:cs typeface="Verdana"/>
              </a:rPr>
              <a:t>y</a:t>
            </a:r>
            <a:r>
              <a:rPr lang="tr-TR" sz="2000" spc="175" dirty="0">
                <a:solidFill>
                  <a:schemeClr val="tx1"/>
                </a:solidFill>
                <a:latin typeface="Verdana"/>
                <a:cs typeface="Verdana"/>
              </a:rPr>
              <a:t>a</a:t>
            </a:r>
            <a:r>
              <a:rPr lang="tr-TR" sz="2000" spc="-17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35" dirty="0">
                <a:solidFill>
                  <a:schemeClr val="tx1"/>
                </a:solidFill>
                <a:latin typeface="Verdana"/>
                <a:cs typeface="Verdana"/>
              </a:rPr>
              <a:t>çık</a:t>
            </a:r>
            <a:r>
              <a:rPr lang="tr-TR" sz="2000" spc="-65" dirty="0">
                <a:solidFill>
                  <a:schemeClr val="tx1"/>
                </a:solidFill>
                <a:latin typeface="Verdana"/>
                <a:cs typeface="Verdana"/>
              </a:rPr>
              <a:t>m</a:t>
            </a:r>
            <a:r>
              <a:rPr lang="tr-TR" sz="2000" spc="-20" dirty="0">
                <a:solidFill>
                  <a:schemeClr val="tx1"/>
                </a:solidFill>
                <a:latin typeface="Verdana"/>
                <a:cs typeface="Verdana"/>
              </a:rPr>
              <a:t>a</a:t>
            </a:r>
            <a:r>
              <a:rPr lang="tr-TR" sz="2000" spc="-15" dirty="0">
                <a:solidFill>
                  <a:schemeClr val="tx1"/>
                </a:solidFill>
                <a:latin typeface="Verdana"/>
                <a:cs typeface="Verdana"/>
              </a:rPr>
              <a:t>k</a:t>
            </a:r>
            <a:r>
              <a:rPr lang="tr-TR" sz="2000" spc="-17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60" dirty="0">
                <a:solidFill>
                  <a:schemeClr val="tx1"/>
                </a:solidFill>
                <a:latin typeface="Verdana"/>
                <a:cs typeface="Verdana"/>
              </a:rPr>
              <a:t>san</a:t>
            </a:r>
            <a:r>
              <a:rPr lang="tr-TR" sz="2000" spc="-225" dirty="0">
                <a:solidFill>
                  <a:schemeClr val="tx1"/>
                </a:solidFill>
                <a:latin typeface="Verdana"/>
                <a:cs typeface="Verdana"/>
              </a:rPr>
              <a:t>ır</a:t>
            </a:r>
            <a:r>
              <a:rPr lang="tr-TR" sz="2000" spc="-170" dirty="0">
                <a:solidFill>
                  <a:schemeClr val="tx1"/>
                </a:solidFill>
                <a:latin typeface="Verdana"/>
                <a:cs typeface="Verdana"/>
              </a:rPr>
              <a:t>ı</a:t>
            </a:r>
            <a:r>
              <a:rPr lang="tr-TR" sz="2000" spc="-80" dirty="0">
                <a:solidFill>
                  <a:schemeClr val="tx1"/>
                </a:solidFill>
                <a:latin typeface="Verdana"/>
                <a:cs typeface="Verdana"/>
              </a:rPr>
              <a:t>m</a:t>
            </a:r>
            <a:r>
              <a:rPr lang="tr-TR" sz="2000" spc="-18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75" dirty="0">
                <a:solidFill>
                  <a:schemeClr val="tx1"/>
                </a:solidFill>
                <a:latin typeface="Verdana"/>
                <a:cs typeface="Verdana"/>
              </a:rPr>
              <a:t>hoşun</a:t>
            </a:r>
            <a:r>
              <a:rPr lang="tr-TR" sz="2000" spc="175" dirty="0">
                <a:solidFill>
                  <a:schemeClr val="tx1"/>
                </a:solidFill>
                <a:latin typeface="Verdana"/>
                <a:cs typeface="Verdana"/>
              </a:rPr>
              <a:t>a</a:t>
            </a:r>
            <a:r>
              <a:rPr lang="tr-TR" sz="2000" spc="-17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40" dirty="0">
                <a:solidFill>
                  <a:schemeClr val="tx1"/>
                </a:solidFill>
                <a:latin typeface="Verdana"/>
                <a:cs typeface="Verdana"/>
              </a:rPr>
              <a:t>g</a:t>
            </a:r>
            <a:r>
              <a:rPr lang="tr-TR" sz="2000" spc="-10" dirty="0">
                <a:solidFill>
                  <a:schemeClr val="tx1"/>
                </a:solidFill>
                <a:latin typeface="Verdana"/>
                <a:cs typeface="Verdana"/>
              </a:rPr>
              <a:t>i</a:t>
            </a:r>
            <a:r>
              <a:rPr lang="tr-TR" sz="2000" spc="-120" dirty="0">
                <a:solidFill>
                  <a:schemeClr val="tx1"/>
                </a:solidFill>
                <a:latin typeface="Verdana"/>
                <a:cs typeface="Verdana"/>
              </a:rPr>
              <a:t>tt</a:t>
            </a:r>
            <a:r>
              <a:rPr lang="tr-TR" sz="2000" spc="-160" dirty="0">
                <a:solidFill>
                  <a:schemeClr val="tx1"/>
                </a:solidFill>
                <a:latin typeface="Verdana"/>
                <a:cs typeface="Verdana"/>
              </a:rPr>
              <a:t>i</a:t>
            </a:r>
            <a:r>
              <a:rPr lang="tr-TR" sz="2000" spc="-225" dirty="0">
                <a:solidFill>
                  <a:schemeClr val="tx1"/>
                </a:solidFill>
                <a:latin typeface="Verdana"/>
                <a:cs typeface="Verdana"/>
              </a:rPr>
              <a:t>.</a:t>
            </a:r>
            <a:r>
              <a:rPr lang="tr-TR" sz="2000" spc="50" dirty="0">
                <a:solidFill>
                  <a:schemeClr val="tx1"/>
                </a:solidFill>
                <a:latin typeface="Verdana"/>
                <a:cs typeface="Verdana"/>
              </a:rPr>
              <a:t>”</a:t>
            </a:r>
            <a:endParaRPr lang="tr-TR" sz="2000" dirty="0">
              <a:solidFill>
                <a:schemeClr val="tx1"/>
              </a:solidFill>
              <a:latin typeface="Verdana"/>
              <a:cs typeface="Verdana"/>
            </a:endParaRPr>
          </a:p>
          <a:p>
            <a:pPr marL="241300" indent="-228600">
              <a:lnSpc>
                <a:spcPts val="2635"/>
              </a:lnSpc>
              <a:spcBef>
                <a:spcPts val="15"/>
              </a:spcBef>
              <a:buClr>
                <a:srgbClr val="92A199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lang="tr-TR" sz="2000" b="1" spc="-18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Sınır</a:t>
            </a:r>
            <a:r>
              <a:rPr lang="tr-TR" sz="2000" b="1" spc="-180" dirty="0" smtClean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:</a:t>
            </a:r>
            <a:r>
              <a:rPr lang="tr-TR" sz="200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tr-TR" sz="2000" spc="70" dirty="0" smtClean="0">
                <a:solidFill>
                  <a:schemeClr val="tx1"/>
                </a:solidFill>
                <a:latin typeface="Verdana"/>
                <a:cs typeface="Verdana"/>
              </a:rPr>
              <a:t>“</a:t>
            </a:r>
            <a:r>
              <a:rPr lang="tr-TR" sz="2000" spc="70" dirty="0">
                <a:solidFill>
                  <a:schemeClr val="tx1"/>
                </a:solidFill>
                <a:latin typeface="Verdana"/>
                <a:cs typeface="Verdana"/>
              </a:rPr>
              <a:t>Ama</a:t>
            </a:r>
            <a:r>
              <a:rPr lang="tr-TR" sz="2000" spc="-13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85" dirty="0">
                <a:solidFill>
                  <a:schemeClr val="tx1"/>
                </a:solidFill>
                <a:latin typeface="Verdana"/>
                <a:cs typeface="Verdana"/>
              </a:rPr>
              <a:t>biz</a:t>
            </a:r>
            <a:r>
              <a:rPr lang="tr-TR" sz="2000" spc="-16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105" dirty="0">
                <a:solidFill>
                  <a:schemeClr val="tx1"/>
                </a:solidFill>
                <a:latin typeface="Verdana"/>
                <a:cs typeface="Verdana"/>
              </a:rPr>
              <a:t>sınıfta</a:t>
            </a:r>
            <a:r>
              <a:rPr lang="tr-TR" sz="2000" spc="-18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45" dirty="0">
                <a:solidFill>
                  <a:schemeClr val="tx1"/>
                </a:solidFill>
                <a:latin typeface="Verdana"/>
                <a:cs typeface="Verdana"/>
              </a:rPr>
              <a:t>masanın</a:t>
            </a:r>
            <a:r>
              <a:rPr lang="tr-TR" sz="2000" spc="-17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80" dirty="0">
                <a:solidFill>
                  <a:schemeClr val="tx1"/>
                </a:solidFill>
                <a:latin typeface="Verdana"/>
                <a:cs typeface="Verdana"/>
              </a:rPr>
              <a:t>üstüne</a:t>
            </a:r>
            <a:r>
              <a:rPr lang="tr-TR" sz="2000" spc="-16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95" dirty="0">
                <a:solidFill>
                  <a:schemeClr val="tx1"/>
                </a:solidFill>
                <a:latin typeface="Verdana"/>
                <a:cs typeface="Verdana"/>
              </a:rPr>
              <a:t>çıkmıyoruz.”</a:t>
            </a:r>
            <a:endParaRPr lang="tr-TR" sz="2000" dirty="0">
              <a:solidFill>
                <a:schemeClr val="tx1"/>
              </a:solidFill>
              <a:latin typeface="Verdana"/>
              <a:cs typeface="Verdana"/>
            </a:endParaRPr>
          </a:p>
          <a:p>
            <a:pPr marL="241300" indent="-228600">
              <a:lnSpc>
                <a:spcPts val="2635"/>
              </a:lnSpc>
              <a:spcBef>
                <a:spcPts val="15"/>
              </a:spcBef>
              <a:buClr>
                <a:srgbClr val="92A199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lang="tr-TR" sz="2000" b="1" spc="-1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Seçenek</a:t>
            </a:r>
            <a:r>
              <a:rPr lang="tr-TR" sz="2000" b="1" spc="-10" dirty="0" smtClean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:</a:t>
            </a:r>
            <a:r>
              <a:rPr lang="tr-TR" sz="200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tr-TR" sz="2000" spc="-40" dirty="0" smtClean="0">
                <a:solidFill>
                  <a:schemeClr val="tx1"/>
                </a:solidFill>
                <a:latin typeface="Verdana"/>
                <a:cs typeface="Verdana"/>
              </a:rPr>
              <a:t>“</a:t>
            </a:r>
            <a:r>
              <a:rPr lang="tr-TR" sz="2000" spc="-40" dirty="0">
                <a:solidFill>
                  <a:schemeClr val="tx1"/>
                </a:solidFill>
                <a:latin typeface="Verdana"/>
                <a:cs typeface="Verdana"/>
              </a:rPr>
              <a:t>Eğer</a:t>
            </a:r>
            <a:r>
              <a:rPr lang="tr-TR" sz="2000" spc="-18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35" dirty="0">
                <a:solidFill>
                  <a:schemeClr val="tx1"/>
                </a:solidFill>
                <a:latin typeface="Verdana"/>
                <a:cs typeface="Verdana"/>
              </a:rPr>
              <a:t>çıkmak</a:t>
            </a:r>
            <a:r>
              <a:rPr lang="tr-TR" sz="2000" spc="-16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125" dirty="0">
                <a:solidFill>
                  <a:schemeClr val="tx1"/>
                </a:solidFill>
                <a:latin typeface="Verdana"/>
                <a:cs typeface="Verdana"/>
              </a:rPr>
              <a:t>istiyorsan</a:t>
            </a:r>
            <a:r>
              <a:rPr lang="tr-TR" sz="2000" spc="-19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55" dirty="0">
                <a:solidFill>
                  <a:schemeClr val="tx1"/>
                </a:solidFill>
                <a:latin typeface="Verdana"/>
                <a:cs typeface="Verdana"/>
              </a:rPr>
              <a:t>tırmanma</a:t>
            </a:r>
            <a:r>
              <a:rPr lang="tr-TR" sz="2000" spc="-17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35" dirty="0">
                <a:solidFill>
                  <a:schemeClr val="tx1"/>
                </a:solidFill>
                <a:latin typeface="Verdana"/>
                <a:cs typeface="Verdana"/>
              </a:rPr>
              <a:t>merdivenine </a:t>
            </a:r>
            <a:r>
              <a:rPr lang="tr-TR" sz="2000" spc="-76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90" dirty="0">
                <a:solidFill>
                  <a:schemeClr val="tx1"/>
                </a:solidFill>
                <a:latin typeface="Verdana"/>
                <a:cs typeface="Verdana"/>
              </a:rPr>
              <a:t>çıkabilirsin.”</a:t>
            </a:r>
            <a:endParaRPr lang="tr-TR" sz="2000" dirty="0">
              <a:solidFill>
                <a:schemeClr val="tx1"/>
              </a:solidFill>
              <a:latin typeface="Verdana"/>
              <a:cs typeface="Verdana"/>
            </a:endParaRPr>
          </a:p>
          <a:p>
            <a:pPr marL="241300" indent="-228600">
              <a:lnSpc>
                <a:spcPts val="2635"/>
              </a:lnSpc>
              <a:spcBef>
                <a:spcPts val="30"/>
              </a:spcBef>
              <a:buClr>
                <a:srgbClr val="92A199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lang="tr-TR" sz="2000" b="1" spc="-95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Final</a:t>
            </a:r>
            <a:r>
              <a:rPr lang="tr-TR" sz="2000" b="1" spc="-65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tr-TR" sz="2000" b="1" spc="-15" dirty="0" smtClean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Seçeneği:</a:t>
            </a:r>
            <a:r>
              <a:rPr lang="tr-TR" sz="200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tr-TR" sz="2000" spc="-75" dirty="0" smtClean="0">
                <a:solidFill>
                  <a:schemeClr val="tx1"/>
                </a:solidFill>
                <a:latin typeface="Verdana"/>
                <a:cs typeface="Verdana"/>
              </a:rPr>
              <a:t>Eğer</a:t>
            </a:r>
            <a:r>
              <a:rPr lang="tr-TR" sz="2000" spc="-165" dirty="0" smtClean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dirty="0">
                <a:solidFill>
                  <a:schemeClr val="tx1"/>
                </a:solidFill>
                <a:latin typeface="Verdana"/>
                <a:cs typeface="Verdana"/>
              </a:rPr>
              <a:t>masaya</a:t>
            </a:r>
            <a:r>
              <a:rPr lang="tr-TR" sz="2000" spc="-15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5" dirty="0">
                <a:solidFill>
                  <a:schemeClr val="tx1"/>
                </a:solidFill>
                <a:latin typeface="Verdana"/>
                <a:cs typeface="Verdana"/>
              </a:rPr>
              <a:t>çıkmaya</a:t>
            </a:r>
            <a:r>
              <a:rPr lang="tr-TR" sz="2000" spc="-16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50" dirty="0">
                <a:solidFill>
                  <a:schemeClr val="tx1"/>
                </a:solidFill>
                <a:latin typeface="Verdana"/>
                <a:cs typeface="Verdana"/>
              </a:rPr>
              <a:t>devam</a:t>
            </a:r>
            <a:r>
              <a:rPr lang="tr-TR" sz="2000" spc="-15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45" dirty="0">
                <a:solidFill>
                  <a:schemeClr val="tx1"/>
                </a:solidFill>
                <a:latin typeface="Verdana"/>
                <a:cs typeface="Verdana"/>
              </a:rPr>
              <a:t>ediyorsan</a:t>
            </a:r>
            <a:r>
              <a:rPr lang="tr-TR" sz="2000" spc="-15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15" dirty="0">
                <a:solidFill>
                  <a:schemeClr val="tx1"/>
                </a:solidFill>
                <a:latin typeface="Verdana"/>
                <a:cs typeface="Verdana"/>
              </a:rPr>
              <a:t>benim</a:t>
            </a:r>
            <a:r>
              <a:rPr lang="tr-TR" sz="2000" spc="-16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5" dirty="0" smtClean="0">
                <a:solidFill>
                  <a:schemeClr val="tx1"/>
                </a:solidFill>
                <a:latin typeface="Verdana"/>
                <a:cs typeface="Verdana"/>
              </a:rPr>
              <a:t>yanımda </a:t>
            </a:r>
            <a:r>
              <a:rPr lang="tr-TR" sz="2000" spc="-760" dirty="0" smtClean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15" dirty="0">
                <a:solidFill>
                  <a:schemeClr val="tx1"/>
                </a:solidFill>
                <a:latin typeface="Verdana"/>
                <a:cs typeface="Verdana"/>
              </a:rPr>
              <a:t>o</a:t>
            </a:r>
            <a:r>
              <a:rPr lang="tr-TR" sz="2000" dirty="0">
                <a:solidFill>
                  <a:schemeClr val="tx1"/>
                </a:solidFill>
                <a:latin typeface="Verdana"/>
                <a:cs typeface="Verdana"/>
              </a:rPr>
              <a:t>t</a:t>
            </a:r>
            <a:r>
              <a:rPr lang="tr-TR" sz="2000" spc="-75" dirty="0">
                <a:solidFill>
                  <a:schemeClr val="tx1"/>
                </a:solidFill>
                <a:latin typeface="Verdana"/>
                <a:cs typeface="Verdana"/>
              </a:rPr>
              <a:t>urma</a:t>
            </a:r>
            <a:r>
              <a:rPr lang="tr-TR" sz="2000" spc="-85" dirty="0">
                <a:solidFill>
                  <a:schemeClr val="tx1"/>
                </a:solidFill>
                <a:latin typeface="Verdana"/>
                <a:cs typeface="Verdana"/>
              </a:rPr>
              <a:t>y</a:t>
            </a:r>
            <a:r>
              <a:rPr lang="tr-TR" sz="2000" spc="-165" dirty="0">
                <a:solidFill>
                  <a:schemeClr val="tx1"/>
                </a:solidFill>
                <a:latin typeface="Verdana"/>
                <a:cs typeface="Verdana"/>
              </a:rPr>
              <a:t>ı</a:t>
            </a:r>
            <a:r>
              <a:rPr lang="tr-TR" sz="2000" spc="-16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25" dirty="0">
                <a:solidFill>
                  <a:schemeClr val="tx1"/>
                </a:solidFill>
                <a:latin typeface="Verdana"/>
                <a:cs typeface="Verdana"/>
              </a:rPr>
              <a:t>seç</a:t>
            </a:r>
            <a:r>
              <a:rPr lang="tr-TR" sz="2000" dirty="0">
                <a:solidFill>
                  <a:schemeClr val="tx1"/>
                </a:solidFill>
                <a:latin typeface="Verdana"/>
                <a:cs typeface="Verdana"/>
              </a:rPr>
              <a:t>i</a:t>
            </a:r>
            <a:r>
              <a:rPr lang="tr-TR" sz="2000" spc="-140" dirty="0">
                <a:solidFill>
                  <a:schemeClr val="tx1"/>
                </a:solidFill>
                <a:latin typeface="Verdana"/>
                <a:cs typeface="Verdana"/>
              </a:rPr>
              <a:t>y</a:t>
            </a:r>
            <a:r>
              <a:rPr lang="tr-TR" sz="2000" spc="-120" dirty="0">
                <a:solidFill>
                  <a:schemeClr val="tx1"/>
                </a:solidFill>
                <a:latin typeface="Verdana"/>
                <a:cs typeface="Verdana"/>
              </a:rPr>
              <a:t>orsun</a:t>
            </a:r>
            <a:r>
              <a:rPr lang="tr-TR" sz="2000" spc="-16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70" dirty="0">
                <a:solidFill>
                  <a:schemeClr val="tx1"/>
                </a:solidFill>
                <a:latin typeface="Verdana"/>
                <a:cs typeface="Verdana"/>
              </a:rPr>
              <a:t>dem</a:t>
            </a:r>
            <a:r>
              <a:rPr lang="tr-TR" sz="2000" spc="60" dirty="0">
                <a:solidFill>
                  <a:schemeClr val="tx1"/>
                </a:solidFill>
                <a:latin typeface="Verdana"/>
                <a:cs typeface="Verdana"/>
              </a:rPr>
              <a:t>e</a:t>
            </a:r>
            <a:r>
              <a:rPr lang="tr-TR" sz="2000" spc="-195" dirty="0">
                <a:solidFill>
                  <a:schemeClr val="tx1"/>
                </a:solidFill>
                <a:latin typeface="Verdana"/>
                <a:cs typeface="Verdana"/>
              </a:rPr>
              <a:t>k</a:t>
            </a:r>
            <a:r>
              <a:rPr lang="tr-TR" sz="2000" spc="-120" dirty="0">
                <a:solidFill>
                  <a:schemeClr val="tx1"/>
                </a:solidFill>
                <a:latin typeface="Verdana"/>
                <a:cs typeface="Verdana"/>
              </a:rPr>
              <a:t>t</a:t>
            </a:r>
            <a:r>
              <a:rPr lang="tr-TR" sz="2000" spc="-155" dirty="0">
                <a:solidFill>
                  <a:schemeClr val="tx1"/>
                </a:solidFill>
                <a:latin typeface="Verdana"/>
                <a:cs typeface="Verdana"/>
              </a:rPr>
              <a:t>i</a:t>
            </a:r>
            <a:r>
              <a:rPr lang="tr-TR" sz="2000" spc="-240" dirty="0">
                <a:solidFill>
                  <a:schemeClr val="tx1"/>
                </a:solidFill>
                <a:latin typeface="Verdana"/>
                <a:cs typeface="Verdana"/>
              </a:rPr>
              <a:t>r.</a:t>
            </a:r>
            <a:endParaRPr lang="tr-TR" sz="2000" dirty="0">
              <a:solidFill>
                <a:schemeClr val="tx1"/>
              </a:solidFill>
              <a:latin typeface="Verdana"/>
              <a:cs typeface="Verdana"/>
            </a:endParaRPr>
          </a:p>
          <a:p>
            <a:pPr marL="241300" marR="435609" indent="-228600">
              <a:lnSpc>
                <a:spcPts val="2110"/>
              </a:lnSpc>
              <a:spcBef>
                <a:spcPts val="509"/>
              </a:spcBef>
              <a:buClr>
                <a:srgbClr val="92A199"/>
              </a:buClr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lang="tr-TR" sz="2000" b="1" spc="-95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Kararı </a:t>
            </a:r>
            <a:r>
              <a:rPr lang="tr-TR" sz="2000" b="1" spc="-3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uygulama: </a:t>
            </a:r>
            <a:r>
              <a:rPr lang="tr-TR" sz="2000" spc="70" dirty="0">
                <a:solidFill>
                  <a:schemeClr val="tx1"/>
                </a:solidFill>
                <a:latin typeface="Verdana"/>
                <a:cs typeface="Verdana"/>
              </a:rPr>
              <a:t>Çocuk </a:t>
            </a:r>
            <a:r>
              <a:rPr lang="tr-TR" sz="2000" spc="-75" dirty="0">
                <a:solidFill>
                  <a:schemeClr val="tx1"/>
                </a:solidFill>
                <a:latin typeface="Verdana"/>
                <a:cs typeface="Verdana"/>
              </a:rPr>
              <a:t>verilen </a:t>
            </a:r>
            <a:r>
              <a:rPr lang="tr-TR" sz="2000" spc="-10" dirty="0">
                <a:solidFill>
                  <a:schemeClr val="tx1"/>
                </a:solidFill>
                <a:latin typeface="Verdana"/>
                <a:cs typeface="Verdana"/>
              </a:rPr>
              <a:t>seçeneklerden </a:t>
            </a:r>
            <a:r>
              <a:rPr lang="tr-TR" sz="2000" spc="-75" dirty="0">
                <a:solidFill>
                  <a:schemeClr val="tx1"/>
                </a:solidFill>
                <a:latin typeface="Verdana"/>
                <a:cs typeface="Verdana"/>
              </a:rPr>
              <a:t>sonra </a:t>
            </a:r>
            <a:r>
              <a:rPr lang="tr-TR" sz="2000" spc="-76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150" dirty="0">
                <a:solidFill>
                  <a:schemeClr val="tx1"/>
                </a:solidFill>
                <a:latin typeface="Verdana"/>
                <a:cs typeface="Verdana"/>
              </a:rPr>
              <a:t>sı</a:t>
            </a:r>
            <a:r>
              <a:rPr lang="tr-TR" sz="2000" spc="-225" dirty="0">
                <a:solidFill>
                  <a:schemeClr val="tx1"/>
                </a:solidFill>
                <a:latin typeface="Verdana"/>
                <a:cs typeface="Verdana"/>
              </a:rPr>
              <a:t>n</a:t>
            </a:r>
            <a:r>
              <a:rPr lang="tr-TR" sz="2000" spc="-80" dirty="0">
                <a:solidFill>
                  <a:schemeClr val="tx1"/>
                </a:solidFill>
                <a:latin typeface="Verdana"/>
                <a:cs typeface="Verdana"/>
              </a:rPr>
              <a:t>ır</a:t>
            </a:r>
            <a:r>
              <a:rPr lang="tr-TR" sz="2000" spc="-125" dirty="0">
                <a:solidFill>
                  <a:schemeClr val="tx1"/>
                </a:solidFill>
                <a:latin typeface="Verdana"/>
                <a:cs typeface="Verdana"/>
              </a:rPr>
              <a:t>a</a:t>
            </a:r>
            <a:r>
              <a:rPr lang="tr-TR" sz="2000" spc="-18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95" dirty="0">
                <a:solidFill>
                  <a:schemeClr val="tx1"/>
                </a:solidFill>
                <a:latin typeface="Verdana"/>
                <a:cs typeface="Verdana"/>
              </a:rPr>
              <a:t>u</a:t>
            </a:r>
            <a:r>
              <a:rPr lang="tr-TR" sz="2000" spc="-110" dirty="0">
                <a:solidFill>
                  <a:schemeClr val="tx1"/>
                </a:solidFill>
                <a:latin typeface="Verdana"/>
                <a:cs typeface="Verdana"/>
              </a:rPr>
              <a:t>y</a:t>
            </a:r>
            <a:r>
              <a:rPr lang="tr-TR" sz="2000" spc="5" dirty="0">
                <a:solidFill>
                  <a:schemeClr val="tx1"/>
                </a:solidFill>
                <a:latin typeface="Verdana"/>
                <a:cs typeface="Verdana"/>
              </a:rPr>
              <a:t>ma</a:t>
            </a:r>
            <a:r>
              <a:rPr lang="tr-TR" sz="2000" spc="10" dirty="0">
                <a:solidFill>
                  <a:schemeClr val="tx1"/>
                </a:solidFill>
                <a:latin typeface="Verdana"/>
                <a:cs typeface="Verdana"/>
              </a:rPr>
              <a:t>m</a:t>
            </a:r>
            <a:r>
              <a:rPr lang="tr-TR" sz="2000" spc="20" dirty="0">
                <a:solidFill>
                  <a:schemeClr val="tx1"/>
                </a:solidFill>
                <a:latin typeface="Verdana"/>
                <a:cs typeface="Verdana"/>
              </a:rPr>
              <a:t>a</a:t>
            </a:r>
            <a:r>
              <a:rPr lang="tr-TR" sz="2000" spc="10" dirty="0">
                <a:solidFill>
                  <a:schemeClr val="tx1"/>
                </a:solidFill>
                <a:latin typeface="Verdana"/>
                <a:cs typeface="Verdana"/>
              </a:rPr>
              <a:t>y</a:t>
            </a:r>
            <a:r>
              <a:rPr lang="tr-TR" sz="2000" spc="175" dirty="0">
                <a:solidFill>
                  <a:schemeClr val="tx1"/>
                </a:solidFill>
                <a:latin typeface="Verdana"/>
                <a:cs typeface="Verdana"/>
              </a:rPr>
              <a:t>a</a:t>
            </a:r>
            <a:r>
              <a:rPr lang="tr-TR" sz="2000" spc="-13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50" dirty="0">
                <a:solidFill>
                  <a:schemeClr val="tx1"/>
                </a:solidFill>
                <a:latin typeface="Verdana"/>
                <a:cs typeface="Verdana"/>
              </a:rPr>
              <a:t>de</a:t>
            </a:r>
            <a:r>
              <a:rPr lang="tr-TR" sz="2000" spc="60" dirty="0">
                <a:solidFill>
                  <a:schemeClr val="tx1"/>
                </a:solidFill>
                <a:latin typeface="Verdana"/>
                <a:cs typeface="Verdana"/>
              </a:rPr>
              <a:t>v</a:t>
            </a:r>
            <a:r>
              <a:rPr lang="tr-TR" sz="2000" spc="30" dirty="0">
                <a:solidFill>
                  <a:schemeClr val="tx1"/>
                </a:solidFill>
                <a:latin typeface="Verdana"/>
                <a:cs typeface="Verdana"/>
              </a:rPr>
              <a:t>a</a:t>
            </a:r>
            <a:r>
              <a:rPr lang="tr-TR" sz="2000" spc="60" dirty="0">
                <a:solidFill>
                  <a:schemeClr val="tx1"/>
                </a:solidFill>
                <a:latin typeface="Verdana"/>
                <a:cs typeface="Verdana"/>
              </a:rPr>
              <a:t>m</a:t>
            </a:r>
            <a:r>
              <a:rPr lang="tr-TR" sz="2000" spc="-17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120" dirty="0">
                <a:solidFill>
                  <a:schemeClr val="tx1"/>
                </a:solidFill>
                <a:latin typeface="Verdana"/>
                <a:cs typeface="Verdana"/>
              </a:rPr>
              <a:t>e</a:t>
            </a:r>
            <a:r>
              <a:rPr lang="tr-TR" sz="2000" spc="114" dirty="0">
                <a:solidFill>
                  <a:schemeClr val="tx1"/>
                </a:solidFill>
                <a:latin typeface="Verdana"/>
                <a:cs typeface="Verdana"/>
              </a:rPr>
              <a:t>d</a:t>
            </a:r>
            <a:r>
              <a:rPr lang="tr-TR" sz="2000" spc="-155" dirty="0">
                <a:solidFill>
                  <a:schemeClr val="tx1"/>
                </a:solidFill>
                <a:latin typeface="Verdana"/>
                <a:cs typeface="Verdana"/>
              </a:rPr>
              <a:t>i</a:t>
            </a:r>
            <a:r>
              <a:rPr lang="tr-TR" sz="2000" spc="-140" dirty="0">
                <a:solidFill>
                  <a:schemeClr val="tx1"/>
                </a:solidFill>
                <a:latin typeface="Verdana"/>
                <a:cs typeface="Verdana"/>
              </a:rPr>
              <a:t>y</a:t>
            </a:r>
            <a:r>
              <a:rPr lang="tr-TR" sz="2000" spc="-75" dirty="0">
                <a:solidFill>
                  <a:schemeClr val="tx1"/>
                </a:solidFill>
                <a:latin typeface="Verdana"/>
                <a:cs typeface="Verdana"/>
              </a:rPr>
              <a:t>orsa</a:t>
            </a:r>
            <a:r>
              <a:rPr lang="tr-TR" sz="2000" spc="-16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50" dirty="0">
                <a:solidFill>
                  <a:schemeClr val="tx1"/>
                </a:solidFill>
                <a:latin typeface="Verdana"/>
                <a:cs typeface="Verdana"/>
              </a:rPr>
              <a:t>h</a:t>
            </a:r>
            <a:r>
              <a:rPr lang="tr-TR" sz="2000" spc="25" dirty="0">
                <a:solidFill>
                  <a:schemeClr val="tx1"/>
                </a:solidFill>
                <a:latin typeface="Verdana"/>
                <a:cs typeface="Verdana"/>
              </a:rPr>
              <a:t>emen</a:t>
            </a:r>
            <a:r>
              <a:rPr lang="tr-TR" sz="2000" spc="-17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60" dirty="0">
                <a:solidFill>
                  <a:schemeClr val="tx1"/>
                </a:solidFill>
                <a:latin typeface="Verdana"/>
                <a:cs typeface="Verdana"/>
              </a:rPr>
              <a:t>sonuçlar</a:t>
            </a:r>
            <a:r>
              <a:rPr lang="tr-TR" sz="2000" spc="-30" dirty="0">
                <a:solidFill>
                  <a:schemeClr val="tx1"/>
                </a:solidFill>
                <a:latin typeface="Verdana"/>
                <a:cs typeface="Verdana"/>
              </a:rPr>
              <a:t>ı</a:t>
            </a:r>
            <a:r>
              <a:rPr lang="tr-TR" sz="2000" spc="45" dirty="0">
                <a:solidFill>
                  <a:schemeClr val="tx1"/>
                </a:solidFill>
                <a:latin typeface="Verdana"/>
                <a:cs typeface="Verdana"/>
              </a:rPr>
              <a:t>na  </a:t>
            </a:r>
            <a:r>
              <a:rPr lang="tr-TR" sz="2000" spc="-55" dirty="0">
                <a:solidFill>
                  <a:schemeClr val="tx1"/>
                </a:solidFill>
                <a:latin typeface="Verdana"/>
                <a:cs typeface="Verdana"/>
              </a:rPr>
              <a:t>ka</a:t>
            </a:r>
            <a:r>
              <a:rPr lang="tr-TR" sz="2000" spc="-30" dirty="0">
                <a:solidFill>
                  <a:schemeClr val="tx1"/>
                </a:solidFill>
                <a:latin typeface="Verdana"/>
                <a:cs typeface="Verdana"/>
              </a:rPr>
              <a:t>t</a:t>
            </a:r>
            <a:r>
              <a:rPr lang="tr-TR" sz="2000" spc="-20" dirty="0">
                <a:solidFill>
                  <a:schemeClr val="tx1"/>
                </a:solidFill>
                <a:latin typeface="Verdana"/>
                <a:cs typeface="Verdana"/>
              </a:rPr>
              <a:t>la</a:t>
            </a:r>
            <a:r>
              <a:rPr lang="tr-TR" sz="2000" spc="-15" dirty="0">
                <a:solidFill>
                  <a:schemeClr val="tx1"/>
                </a:solidFill>
                <a:latin typeface="Verdana"/>
                <a:cs typeface="Verdana"/>
              </a:rPr>
              <a:t>n</a:t>
            </a:r>
            <a:r>
              <a:rPr lang="tr-TR" sz="2000" spc="-90" dirty="0">
                <a:solidFill>
                  <a:schemeClr val="tx1"/>
                </a:solidFill>
                <a:latin typeface="Verdana"/>
                <a:cs typeface="Verdana"/>
              </a:rPr>
              <a:t>ması</a:t>
            </a:r>
            <a:r>
              <a:rPr lang="tr-TR" sz="2000" spc="-195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tr-TR" sz="2000" spc="-15" dirty="0">
                <a:solidFill>
                  <a:schemeClr val="tx1"/>
                </a:solidFill>
                <a:latin typeface="Verdana"/>
                <a:cs typeface="Verdana"/>
              </a:rPr>
              <a:t>sağla</a:t>
            </a:r>
            <a:r>
              <a:rPr lang="tr-TR" sz="2000" spc="-10" dirty="0">
                <a:solidFill>
                  <a:schemeClr val="tx1"/>
                </a:solidFill>
                <a:latin typeface="Verdana"/>
                <a:cs typeface="Verdana"/>
              </a:rPr>
              <a:t>n</a:t>
            </a:r>
            <a:r>
              <a:rPr lang="tr-TR" sz="2000" spc="-30" dirty="0">
                <a:solidFill>
                  <a:schemeClr val="tx1"/>
                </a:solidFill>
                <a:latin typeface="Verdana"/>
                <a:cs typeface="Verdana"/>
              </a:rPr>
              <a:t>ma</a:t>
            </a:r>
            <a:r>
              <a:rPr lang="tr-TR" sz="2000" spc="-5" dirty="0">
                <a:solidFill>
                  <a:schemeClr val="tx1"/>
                </a:solidFill>
                <a:latin typeface="Verdana"/>
                <a:cs typeface="Verdana"/>
              </a:rPr>
              <a:t>l</a:t>
            </a:r>
            <a:r>
              <a:rPr lang="tr-TR" sz="2000" spc="-140" dirty="0">
                <a:solidFill>
                  <a:schemeClr val="tx1"/>
                </a:solidFill>
                <a:latin typeface="Verdana"/>
                <a:cs typeface="Verdana"/>
              </a:rPr>
              <a:t>ıdır</a:t>
            </a:r>
            <a:r>
              <a:rPr lang="tr-TR" sz="2000" spc="-140" dirty="0" smtClean="0">
                <a:solidFill>
                  <a:schemeClr val="tx1"/>
                </a:solidFill>
                <a:latin typeface="Verdana"/>
                <a:cs typeface="Verdana"/>
              </a:rPr>
              <a:t>,</a:t>
            </a:r>
            <a:endParaRPr lang="tr-TR" sz="20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6393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kİTAP</a:t>
            </a:r>
            <a:r>
              <a:rPr lang="tr-TR" dirty="0" smtClean="0"/>
              <a:t> </a:t>
            </a:r>
            <a:r>
              <a:rPr lang="tr-TR" dirty="0" err="1" smtClean="0"/>
              <a:t>önerİLERİ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096" y="1554163"/>
            <a:ext cx="3165008" cy="4525962"/>
          </a:xfrm>
        </p:spPr>
      </p:pic>
    </p:spTree>
    <p:extLst>
      <p:ext uri="{BB962C8B-B14F-4D97-AF65-F5344CB8AC3E}">
        <p14:creationId xmlns:p14="http://schemas.microsoft.com/office/powerpoint/2010/main" val="3148303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accent2">
                    <a:lumMod val="50000"/>
                  </a:schemeClr>
                </a:solidFill>
              </a:rPr>
              <a:t>Sınır Nedir ve Neden Gereklidir?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5401" y="2556932"/>
            <a:ext cx="9744307" cy="3318936"/>
          </a:xfrm>
        </p:spPr>
        <p:txBody>
          <a:bodyPr>
            <a:normAutofit fontScale="70000" lnSpcReduction="20000"/>
          </a:bodyPr>
          <a:lstStyle/>
          <a:p>
            <a:r>
              <a:rPr lang="tr-TR" dirty="0">
                <a:solidFill>
                  <a:schemeClr val="tx1"/>
                </a:solidFill>
              </a:rPr>
              <a:t>Sınır koyma; bireyin kendi varlığını diğerlerininkinden ayırt etmeyi, haklarının nerede başlayıp bittiğini anlamayı sağlar. </a:t>
            </a:r>
          </a:p>
          <a:p>
            <a:r>
              <a:rPr lang="tr-TR" dirty="0">
                <a:solidFill>
                  <a:schemeClr val="tx1"/>
                </a:solidFill>
              </a:rPr>
              <a:t>Varlığının ve sınırlarının farkında olan çocuklar kendilerini ve dış dünyayı daha kolay kavrayabilirler. </a:t>
            </a:r>
            <a:r>
              <a:rPr lang="tr-TR" dirty="0" smtClean="0">
                <a:solidFill>
                  <a:schemeClr val="tx1"/>
                </a:solidFill>
              </a:rPr>
              <a:t>Bunun </a:t>
            </a:r>
            <a:r>
              <a:rPr lang="tr-TR" dirty="0">
                <a:solidFill>
                  <a:schemeClr val="tx1"/>
                </a:solidFill>
              </a:rPr>
              <a:t>nedeni ise doğru tanımlanmış sınırların </a:t>
            </a:r>
            <a:r>
              <a:rPr lang="tr-TR" dirty="0" smtClean="0">
                <a:solidFill>
                  <a:schemeClr val="tx1"/>
                </a:solidFill>
              </a:rPr>
              <a:t>çocuklara </a:t>
            </a:r>
            <a:r>
              <a:rPr lang="tr-TR" dirty="0">
                <a:solidFill>
                  <a:schemeClr val="tx1"/>
                </a:solidFill>
              </a:rPr>
              <a:t>keşif ve öğrenmeyi </a:t>
            </a:r>
            <a:r>
              <a:rPr lang="tr-TR" dirty="0" smtClean="0">
                <a:solidFill>
                  <a:schemeClr val="tx1"/>
                </a:solidFill>
              </a:rPr>
              <a:t>güvenle </a:t>
            </a:r>
            <a:r>
              <a:rPr lang="tr-TR" dirty="0">
                <a:solidFill>
                  <a:schemeClr val="tx1"/>
                </a:solidFill>
              </a:rPr>
              <a:t>yapabilecekleri bir alan </a:t>
            </a:r>
            <a:r>
              <a:rPr lang="tr-TR" dirty="0" smtClean="0">
                <a:solidFill>
                  <a:schemeClr val="tx1"/>
                </a:solidFill>
              </a:rPr>
              <a:t>sağlamasıdır.</a:t>
            </a:r>
          </a:p>
          <a:p>
            <a:r>
              <a:rPr lang="tr-TR" spc="-5" dirty="0" smtClean="0">
                <a:solidFill>
                  <a:schemeClr val="tx1"/>
                </a:solidFill>
                <a:cs typeface="Tahoma"/>
              </a:rPr>
              <a:t>Bütün</a:t>
            </a:r>
            <a:r>
              <a:rPr lang="tr-TR" dirty="0" smtClean="0">
                <a:solidFill>
                  <a:schemeClr val="tx1"/>
                </a:solidFill>
                <a:cs typeface="Tahoma"/>
              </a:rPr>
              <a:t> </a:t>
            </a:r>
            <a:r>
              <a:rPr lang="tr-TR" spc="-5" dirty="0">
                <a:solidFill>
                  <a:schemeClr val="tx1"/>
                </a:solidFill>
                <a:cs typeface="Tahoma"/>
              </a:rPr>
              <a:t>çocuklar</a:t>
            </a:r>
            <a:r>
              <a:rPr lang="tr-TR" spc="-15" dirty="0">
                <a:solidFill>
                  <a:schemeClr val="tx1"/>
                </a:solidFill>
                <a:cs typeface="Tahoma"/>
              </a:rPr>
              <a:t> </a:t>
            </a:r>
            <a:r>
              <a:rPr lang="tr-TR" spc="-5" dirty="0">
                <a:solidFill>
                  <a:schemeClr val="tx1"/>
                </a:solidFill>
                <a:cs typeface="Tahoma"/>
              </a:rPr>
              <a:t>yeteneklerini</a:t>
            </a:r>
            <a:r>
              <a:rPr lang="tr-TR" dirty="0">
                <a:solidFill>
                  <a:schemeClr val="tx1"/>
                </a:solidFill>
                <a:cs typeface="Tahoma"/>
              </a:rPr>
              <a:t> </a:t>
            </a:r>
            <a:r>
              <a:rPr lang="tr-TR" spc="-5" dirty="0">
                <a:solidFill>
                  <a:schemeClr val="tx1"/>
                </a:solidFill>
                <a:cs typeface="Tahoma"/>
              </a:rPr>
              <a:t>denemek</a:t>
            </a:r>
            <a:r>
              <a:rPr lang="tr-TR" dirty="0">
                <a:solidFill>
                  <a:schemeClr val="tx1"/>
                </a:solidFill>
                <a:cs typeface="Tahoma"/>
              </a:rPr>
              <a:t> </a:t>
            </a:r>
            <a:r>
              <a:rPr lang="tr-TR" spc="-10" dirty="0">
                <a:solidFill>
                  <a:schemeClr val="tx1"/>
                </a:solidFill>
                <a:cs typeface="Tahoma"/>
              </a:rPr>
              <a:t>ve</a:t>
            </a:r>
            <a:r>
              <a:rPr lang="tr-TR" dirty="0">
                <a:solidFill>
                  <a:schemeClr val="tx1"/>
                </a:solidFill>
                <a:cs typeface="Tahoma"/>
              </a:rPr>
              <a:t> </a:t>
            </a:r>
            <a:r>
              <a:rPr lang="tr-TR" spc="-5" dirty="0">
                <a:solidFill>
                  <a:schemeClr val="tx1"/>
                </a:solidFill>
                <a:cs typeface="Tahoma"/>
              </a:rPr>
              <a:t>geliştirmek,</a:t>
            </a:r>
            <a:r>
              <a:rPr lang="tr-TR" spc="20" dirty="0">
                <a:solidFill>
                  <a:schemeClr val="tx1"/>
                </a:solidFill>
                <a:cs typeface="Tahoma"/>
              </a:rPr>
              <a:t> </a:t>
            </a:r>
            <a:r>
              <a:rPr lang="tr-TR" spc="-5" dirty="0">
                <a:solidFill>
                  <a:schemeClr val="tx1"/>
                </a:solidFill>
                <a:cs typeface="Tahoma"/>
              </a:rPr>
              <a:t>daha</a:t>
            </a:r>
            <a:r>
              <a:rPr lang="tr-TR" spc="15" dirty="0">
                <a:solidFill>
                  <a:schemeClr val="tx1"/>
                </a:solidFill>
                <a:cs typeface="Tahoma"/>
              </a:rPr>
              <a:t> </a:t>
            </a:r>
            <a:r>
              <a:rPr lang="tr-TR" spc="-5" dirty="0">
                <a:solidFill>
                  <a:schemeClr val="tx1"/>
                </a:solidFill>
                <a:cs typeface="Tahoma"/>
              </a:rPr>
              <a:t>sorumlu</a:t>
            </a:r>
            <a:r>
              <a:rPr lang="tr-TR" spc="5" dirty="0">
                <a:solidFill>
                  <a:schemeClr val="tx1"/>
                </a:solidFill>
                <a:cs typeface="Tahoma"/>
              </a:rPr>
              <a:t> </a:t>
            </a:r>
            <a:r>
              <a:rPr lang="tr-TR" spc="-5" dirty="0">
                <a:solidFill>
                  <a:schemeClr val="tx1"/>
                </a:solidFill>
                <a:cs typeface="Tahoma"/>
              </a:rPr>
              <a:t>ve</a:t>
            </a:r>
            <a:r>
              <a:rPr lang="tr-TR" spc="10" dirty="0">
                <a:solidFill>
                  <a:schemeClr val="tx1"/>
                </a:solidFill>
                <a:cs typeface="Tahoma"/>
              </a:rPr>
              <a:t> </a:t>
            </a:r>
            <a:r>
              <a:rPr lang="tr-TR" spc="-5" dirty="0" smtClean="0">
                <a:solidFill>
                  <a:schemeClr val="tx1"/>
                </a:solidFill>
                <a:cs typeface="Tahoma"/>
              </a:rPr>
              <a:t>uyumlu</a:t>
            </a:r>
            <a:r>
              <a:rPr lang="tr-TR" spc="10" dirty="0">
                <a:solidFill>
                  <a:schemeClr val="tx1"/>
                </a:solidFill>
                <a:cs typeface="Tahoma"/>
              </a:rPr>
              <a:t> </a:t>
            </a:r>
            <a:r>
              <a:rPr lang="tr-TR" spc="-5" dirty="0" smtClean="0">
                <a:solidFill>
                  <a:schemeClr val="tx1"/>
                </a:solidFill>
                <a:cs typeface="Tahoma"/>
              </a:rPr>
              <a:t>bireyler </a:t>
            </a:r>
            <a:r>
              <a:rPr lang="tr-TR" spc="-860" dirty="0" smtClean="0">
                <a:solidFill>
                  <a:schemeClr val="tx1"/>
                </a:solidFill>
                <a:cs typeface="Tahoma"/>
              </a:rPr>
              <a:t> </a:t>
            </a:r>
            <a:r>
              <a:rPr lang="tr-TR" spc="-5" dirty="0" smtClean="0">
                <a:solidFill>
                  <a:schemeClr val="tx1"/>
                </a:solidFill>
                <a:cs typeface="Tahoma"/>
              </a:rPr>
              <a:t>olmayı</a:t>
            </a:r>
            <a:r>
              <a:rPr lang="tr-TR" spc="10" dirty="0">
                <a:solidFill>
                  <a:schemeClr val="tx1"/>
                </a:solidFill>
                <a:cs typeface="Tahoma"/>
              </a:rPr>
              <a:t> </a:t>
            </a:r>
            <a:r>
              <a:rPr lang="tr-TR" spc="-5" dirty="0" smtClean="0">
                <a:solidFill>
                  <a:schemeClr val="tx1"/>
                </a:solidFill>
                <a:cs typeface="Tahoma"/>
              </a:rPr>
              <a:t>öğrenmek</a:t>
            </a:r>
            <a:r>
              <a:rPr lang="tr-TR" spc="10" dirty="0" smtClean="0">
                <a:solidFill>
                  <a:schemeClr val="tx1"/>
                </a:solidFill>
                <a:cs typeface="Tahoma"/>
              </a:rPr>
              <a:t> </a:t>
            </a:r>
            <a:r>
              <a:rPr lang="tr-TR" spc="-5" dirty="0">
                <a:solidFill>
                  <a:schemeClr val="tx1"/>
                </a:solidFill>
                <a:cs typeface="Tahoma"/>
              </a:rPr>
              <a:t>için,</a:t>
            </a:r>
            <a:r>
              <a:rPr lang="tr-TR" dirty="0">
                <a:solidFill>
                  <a:schemeClr val="tx1"/>
                </a:solidFill>
                <a:cs typeface="Tahoma"/>
              </a:rPr>
              <a:t> </a:t>
            </a:r>
            <a:r>
              <a:rPr lang="tr-TR" spc="-10" dirty="0">
                <a:solidFill>
                  <a:schemeClr val="tx1"/>
                </a:solidFill>
                <a:cs typeface="Tahoma"/>
              </a:rPr>
              <a:t>hayatları</a:t>
            </a:r>
            <a:r>
              <a:rPr lang="tr-TR" spc="45" dirty="0">
                <a:solidFill>
                  <a:schemeClr val="tx1"/>
                </a:solidFill>
                <a:cs typeface="Tahoma"/>
              </a:rPr>
              <a:t> </a:t>
            </a:r>
            <a:r>
              <a:rPr lang="tr-TR" spc="-5" dirty="0">
                <a:solidFill>
                  <a:schemeClr val="tx1"/>
                </a:solidFill>
                <a:cs typeface="Tahoma"/>
              </a:rPr>
              <a:t>üzerinde</a:t>
            </a:r>
            <a:r>
              <a:rPr lang="tr-TR" spc="10" dirty="0">
                <a:solidFill>
                  <a:schemeClr val="tx1"/>
                </a:solidFill>
                <a:cs typeface="Tahoma"/>
              </a:rPr>
              <a:t> </a:t>
            </a:r>
            <a:r>
              <a:rPr lang="tr-TR" spc="-5" dirty="0">
                <a:solidFill>
                  <a:schemeClr val="tx1"/>
                </a:solidFill>
                <a:cs typeface="Tahoma"/>
              </a:rPr>
              <a:t>bir </a:t>
            </a:r>
            <a:r>
              <a:rPr lang="tr-TR" dirty="0">
                <a:solidFill>
                  <a:schemeClr val="tx1"/>
                </a:solidFill>
                <a:cs typeface="Tahoma"/>
              </a:rPr>
              <a:t> </a:t>
            </a:r>
            <a:r>
              <a:rPr lang="tr-TR" spc="-5" dirty="0">
                <a:solidFill>
                  <a:schemeClr val="tx1"/>
                </a:solidFill>
                <a:cs typeface="Tahoma"/>
              </a:rPr>
              <a:t>miktar</a:t>
            </a:r>
            <a:r>
              <a:rPr lang="tr-TR" spc="15" dirty="0">
                <a:solidFill>
                  <a:schemeClr val="tx1"/>
                </a:solidFill>
                <a:cs typeface="Tahoma"/>
              </a:rPr>
              <a:t> </a:t>
            </a:r>
            <a:r>
              <a:rPr lang="tr-TR" spc="-5" dirty="0">
                <a:solidFill>
                  <a:schemeClr val="tx1"/>
                </a:solidFill>
                <a:cs typeface="Tahoma"/>
              </a:rPr>
              <a:t>özgürlük,</a:t>
            </a:r>
            <a:r>
              <a:rPr lang="tr-TR" spc="25" dirty="0">
                <a:solidFill>
                  <a:schemeClr val="tx1"/>
                </a:solidFill>
                <a:cs typeface="Tahoma"/>
              </a:rPr>
              <a:t> </a:t>
            </a:r>
            <a:r>
              <a:rPr lang="tr-TR" spc="-5" dirty="0">
                <a:solidFill>
                  <a:schemeClr val="tx1"/>
                </a:solidFill>
                <a:cs typeface="Tahoma"/>
              </a:rPr>
              <a:t>güç ve</a:t>
            </a:r>
            <a:r>
              <a:rPr lang="tr-TR" spc="10" dirty="0">
                <a:solidFill>
                  <a:schemeClr val="tx1"/>
                </a:solidFill>
                <a:cs typeface="Tahoma"/>
              </a:rPr>
              <a:t> </a:t>
            </a:r>
            <a:r>
              <a:rPr lang="tr-TR" spc="-5" dirty="0">
                <a:solidFill>
                  <a:schemeClr val="tx1"/>
                </a:solidFill>
                <a:cs typeface="Tahoma"/>
              </a:rPr>
              <a:t>kontrole</a:t>
            </a:r>
            <a:r>
              <a:rPr lang="tr-TR" spc="10" dirty="0">
                <a:solidFill>
                  <a:schemeClr val="tx1"/>
                </a:solidFill>
                <a:cs typeface="Tahoma"/>
              </a:rPr>
              <a:t> </a:t>
            </a:r>
            <a:r>
              <a:rPr lang="tr-TR" spc="10" dirty="0" smtClean="0">
                <a:solidFill>
                  <a:schemeClr val="tx1"/>
                </a:solidFill>
                <a:cs typeface="Tahoma"/>
              </a:rPr>
              <a:t>   </a:t>
            </a:r>
            <a:r>
              <a:rPr lang="tr-TR" spc="-5" dirty="0" smtClean="0">
                <a:solidFill>
                  <a:schemeClr val="tx1"/>
                </a:solidFill>
                <a:cs typeface="Tahoma"/>
              </a:rPr>
              <a:t>ihtiyaç</a:t>
            </a:r>
            <a:r>
              <a:rPr lang="tr-TR" dirty="0" smtClean="0">
                <a:solidFill>
                  <a:schemeClr val="tx1"/>
                </a:solidFill>
                <a:cs typeface="Tahoma"/>
              </a:rPr>
              <a:t> </a:t>
            </a:r>
            <a:r>
              <a:rPr lang="tr-TR" spc="-5" dirty="0">
                <a:solidFill>
                  <a:schemeClr val="tx1"/>
                </a:solidFill>
                <a:cs typeface="Tahoma"/>
              </a:rPr>
              <a:t>duyarlar.</a:t>
            </a:r>
          </a:p>
          <a:p>
            <a:pPr marL="12700">
              <a:spcBef>
                <a:spcPts val="1785"/>
              </a:spcBef>
            </a:pPr>
            <a:r>
              <a:rPr lang="tr-TR" dirty="0">
                <a:solidFill>
                  <a:schemeClr val="accent2">
                    <a:lumMod val="50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Sonuç olarak; </a:t>
            </a:r>
            <a:r>
              <a:rPr lang="tr-TR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sınır koyma çocuklara önemli bir öğrenme fırsatı tanır</a:t>
            </a:r>
            <a:r>
              <a:rPr lang="tr-TR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7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accent2">
                    <a:lumMod val="50000"/>
                  </a:schemeClr>
                </a:solidFill>
              </a:rPr>
              <a:t>Sınır Nedir ve Neden Gereklidir?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5402" y="2556932"/>
            <a:ext cx="9722004" cy="3318936"/>
          </a:xfrm>
        </p:spPr>
        <p:txBody>
          <a:bodyPr>
            <a:normAutofit fontScale="85000" lnSpcReduction="10000"/>
          </a:bodyPr>
          <a:lstStyle/>
          <a:p>
            <a:pPr marL="241300" marR="316230" indent="-228600">
              <a:lnSpc>
                <a:spcPct val="90000"/>
              </a:lnSpc>
              <a:spcBef>
                <a:spcPts val="495"/>
              </a:spcBef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Sınır;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“Çocuğun neyi yapıp neyi </a:t>
            </a:r>
            <a:r>
              <a:rPr lang="tr-TR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yapamayacağını,</a:t>
            </a:r>
            <a:r>
              <a:rPr lang="tr-TR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uygun</a:t>
            </a:r>
            <a:r>
              <a:rPr lang="tr-TR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olan </a:t>
            </a:r>
            <a:r>
              <a:rPr lang="tr-TR" spc="-110" dirty="0">
                <a:solidFill>
                  <a:schemeClr val="tx1"/>
                </a:solidFill>
                <a:latin typeface="Times New Roman"/>
                <a:cs typeface="Times New Roman"/>
              </a:rPr>
              <a:t>davranışın</a:t>
            </a:r>
            <a:r>
              <a:rPr lang="tr-TR" spc="-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ne </a:t>
            </a:r>
            <a:r>
              <a:rPr lang="tr-TR" spc="-8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olduğunu, kendisinden ne beklendiğini </a:t>
            </a:r>
            <a:r>
              <a:rPr lang="tr-TR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20" dirty="0">
                <a:solidFill>
                  <a:schemeClr val="tx1"/>
                </a:solidFill>
                <a:latin typeface="Times New Roman"/>
                <a:cs typeface="Times New Roman"/>
              </a:rPr>
              <a:t>gösterir</a:t>
            </a:r>
            <a:r>
              <a:rPr lang="tr-TR" spc="-20" dirty="0" smtClean="0">
                <a:solidFill>
                  <a:schemeClr val="tx1"/>
                </a:solidFill>
                <a:latin typeface="Times New Roman"/>
                <a:cs typeface="Times New Roman"/>
              </a:rPr>
              <a:t>.”</a:t>
            </a:r>
            <a:endParaRPr lang="tr-TR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241300" marR="316230" indent="-228600">
              <a:lnSpc>
                <a:spcPct val="90000"/>
              </a:lnSpc>
              <a:spcBef>
                <a:spcPts val="495"/>
              </a:spcBef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spc="-5" dirty="0" smtClean="0">
                <a:solidFill>
                  <a:schemeClr val="tx1"/>
                </a:solidFill>
                <a:latin typeface="Times New Roman"/>
                <a:cs typeface="Times New Roman"/>
              </a:rPr>
              <a:t>Sınır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koyma, çocuklardan 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istenilen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85" dirty="0">
                <a:solidFill>
                  <a:schemeClr val="tx1"/>
                </a:solidFill>
                <a:latin typeface="Times New Roman"/>
                <a:cs typeface="Times New Roman"/>
              </a:rPr>
              <a:t>davranışlarla</a:t>
            </a:r>
            <a:r>
              <a:rPr lang="tr-TR" spc="-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ilgili</a:t>
            </a:r>
            <a:r>
              <a:rPr lang="tr-TR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genel</a:t>
            </a:r>
            <a:r>
              <a:rPr lang="tr-TR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kuralları</a:t>
            </a:r>
            <a:r>
              <a:rPr lang="tr-TR" spc="-6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ve </a:t>
            </a:r>
            <a:r>
              <a:rPr lang="tr-TR" spc="-5" dirty="0" smtClean="0">
                <a:solidFill>
                  <a:schemeClr val="tx1"/>
                </a:solidFill>
                <a:latin typeface="Times New Roman"/>
                <a:cs typeface="Times New Roman"/>
              </a:rPr>
              <a:t>beklentilerini</a:t>
            </a:r>
            <a:r>
              <a:rPr lang="tr-TR" spc="-35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öğretmek</a:t>
            </a:r>
            <a:r>
              <a:rPr lang="tr-TR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için</a:t>
            </a:r>
            <a:r>
              <a:rPr lang="tr-TR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kullanılan</a:t>
            </a:r>
            <a:r>
              <a:rPr lang="tr-TR" spc="-35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bir </a:t>
            </a:r>
            <a:r>
              <a:rPr lang="tr-TR" spc="-8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25" dirty="0">
                <a:solidFill>
                  <a:schemeClr val="tx1"/>
                </a:solidFill>
                <a:latin typeface="Times New Roman"/>
                <a:cs typeface="Times New Roman"/>
              </a:rPr>
              <a:t>yoldur</a:t>
            </a:r>
            <a:r>
              <a:rPr lang="tr-TR" spc="-25" dirty="0" smtClean="0">
                <a:solidFill>
                  <a:schemeClr val="tx1"/>
                </a:solidFill>
                <a:latin typeface="Times New Roman"/>
                <a:cs typeface="Times New Roman"/>
              </a:rPr>
              <a:t>. </a:t>
            </a:r>
            <a:endParaRPr lang="tr-TR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241300" marR="723900" indent="-228600">
              <a:spcBef>
                <a:spcPts val="100"/>
              </a:spcBef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Sınırlar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çevre tarafından beklenen </a:t>
            </a:r>
            <a:r>
              <a:rPr lang="tr-TR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85" dirty="0">
                <a:solidFill>
                  <a:schemeClr val="tx1"/>
                </a:solidFill>
                <a:latin typeface="Times New Roman"/>
                <a:cs typeface="Times New Roman"/>
              </a:rPr>
              <a:t>davranışların</a:t>
            </a:r>
            <a:r>
              <a:rPr lang="tr-TR" spc="-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solidFill>
                  <a:schemeClr val="tx1"/>
                </a:solidFill>
                <a:latin typeface="Times New Roman"/>
                <a:cs typeface="Times New Roman"/>
              </a:rPr>
              <a:t>tanımlanmasını</a:t>
            </a:r>
            <a:r>
              <a:rPr lang="tr-TR" spc="-30" dirty="0" smtClean="0">
                <a:solidFill>
                  <a:schemeClr val="tx1"/>
                </a:solidFill>
                <a:latin typeface="Times New Roman"/>
                <a:cs typeface="Times New Roman"/>
              </a:rPr>
              <a:t> sağlar.</a:t>
            </a:r>
            <a:endParaRPr lang="tr-TR" sz="36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241300" marR="723900" indent="-228600">
              <a:spcBef>
                <a:spcPts val="100"/>
              </a:spcBef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Çocuğun</a:t>
            </a:r>
            <a:r>
              <a:rPr lang="tr-TR" spc="-3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kendini</a:t>
            </a:r>
            <a:r>
              <a:rPr lang="tr-TR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kontrol</a:t>
            </a:r>
            <a:r>
              <a:rPr lang="tr-TR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etmesini,</a:t>
            </a:r>
            <a:r>
              <a:rPr lang="tr-TR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karar </a:t>
            </a:r>
            <a:r>
              <a:rPr lang="tr-TR" spc="-8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vermesini ve kendi </a:t>
            </a:r>
            <a:r>
              <a:rPr lang="tr-TR" spc="-75" dirty="0">
                <a:solidFill>
                  <a:schemeClr val="tx1"/>
                </a:solidFill>
                <a:latin typeface="Times New Roman"/>
                <a:cs typeface="Times New Roman"/>
              </a:rPr>
              <a:t>davranışlarının </a:t>
            </a:r>
            <a:r>
              <a:rPr lang="tr-TR" spc="-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sorumluluğunu</a:t>
            </a:r>
            <a:r>
              <a:rPr lang="tr-TR" spc="-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almasını</a:t>
            </a:r>
            <a:r>
              <a:rPr lang="tr-TR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30" dirty="0">
                <a:solidFill>
                  <a:schemeClr val="tx1"/>
                </a:solidFill>
                <a:latin typeface="Times New Roman"/>
                <a:cs typeface="Times New Roman"/>
              </a:rPr>
              <a:t>sağlar.</a:t>
            </a:r>
            <a:endParaRPr lang="tr-TR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1958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accent2">
                    <a:lumMod val="50000"/>
                  </a:schemeClr>
                </a:solidFill>
              </a:rPr>
              <a:t>Sınır Nedir ve Neden Gereklidir?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41300" marR="327660" indent="-228600">
              <a:spcBef>
                <a:spcPts val="100"/>
              </a:spcBef>
              <a:buClr>
                <a:srgbClr val="92A199"/>
              </a:buClr>
              <a:buFont typeface="Arial MT"/>
              <a:buChar char="•"/>
              <a:tabLst>
                <a:tab pos="241300" algn="l"/>
                <a:tab pos="5091430" algn="l"/>
              </a:tabLst>
            </a:pP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Çocukların</a:t>
            </a:r>
            <a:r>
              <a:rPr lang="tr-TR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çevresindekileri ö</a:t>
            </a:r>
            <a:r>
              <a:rPr lang="tr-TR" spc="5" dirty="0" smtClean="0">
                <a:solidFill>
                  <a:schemeClr val="tx1"/>
                </a:solidFill>
                <a:latin typeface="Times New Roman"/>
                <a:cs typeface="Times New Roman"/>
              </a:rPr>
              <a:t>ğ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renmele</a:t>
            </a:r>
            <a:r>
              <a:rPr lang="tr-TR" spc="-15" dirty="0" smtClean="0">
                <a:solidFill>
                  <a:schemeClr val="tx1"/>
                </a:solidFill>
                <a:latin typeface="Times New Roman"/>
                <a:cs typeface="Times New Roman"/>
              </a:rPr>
              <a:t>r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ine 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yardımcı</a:t>
            </a:r>
            <a:r>
              <a:rPr lang="tr-TR" spc="-35" dirty="0">
                <a:solidFill>
                  <a:schemeClr val="tx1"/>
                </a:solidFill>
                <a:latin typeface="Times New Roman"/>
                <a:cs typeface="Times New Roman"/>
              </a:rPr>
              <a:t> olur.</a:t>
            </a:r>
            <a:endParaRPr lang="tr-TR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241300" marR="5080" indent="-228600">
              <a:spcBef>
                <a:spcPts val="795"/>
              </a:spcBef>
              <a:buClr>
                <a:srgbClr val="92A199"/>
              </a:buClr>
              <a:buFont typeface="Arial MT"/>
              <a:buChar char="•"/>
              <a:tabLst>
                <a:tab pos="241300" algn="l"/>
                <a:tab pos="4671695" algn="l"/>
              </a:tabLst>
            </a:pP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Sınırlar</a:t>
            </a:r>
            <a:r>
              <a:rPr lang="tr-TR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çocuğun</a:t>
            </a:r>
            <a:r>
              <a:rPr lang="tr-TR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solidFill>
                  <a:schemeClr val="tx1"/>
                </a:solidFill>
                <a:latin typeface="Times New Roman"/>
                <a:cs typeface="Times New Roman"/>
              </a:rPr>
              <a:t>fiziksel, 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duygusal</a:t>
            </a:r>
            <a:r>
              <a:rPr lang="tr-TR" spc="-85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ve</a:t>
            </a:r>
            <a:r>
              <a:rPr lang="tr-TR" spc="-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sosyal </a:t>
            </a:r>
            <a:r>
              <a:rPr lang="tr-TR" spc="-8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114" dirty="0">
                <a:solidFill>
                  <a:schemeClr val="tx1"/>
                </a:solidFill>
                <a:latin typeface="Times New Roman"/>
                <a:cs typeface="Times New Roman"/>
              </a:rPr>
              <a:t>gelişimini</a:t>
            </a:r>
            <a:r>
              <a:rPr lang="tr-TR" spc="-20" dirty="0">
                <a:solidFill>
                  <a:schemeClr val="tx1"/>
                </a:solidFill>
                <a:latin typeface="Times New Roman"/>
                <a:cs typeface="Times New Roman"/>
              </a:rPr>
              <a:t> destekler.</a:t>
            </a:r>
            <a:endParaRPr lang="tr-TR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241300" marR="281305" indent="-228600">
              <a:spcBef>
                <a:spcPts val="795"/>
              </a:spcBef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Sınırlar</a:t>
            </a:r>
            <a:r>
              <a:rPr lang="tr-TR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çocuğun</a:t>
            </a:r>
            <a:r>
              <a:rPr lang="tr-TR" spc="-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fiziksel</a:t>
            </a:r>
            <a:r>
              <a:rPr lang="tr-TR" spc="-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güvenliğini</a:t>
            </a:r>
            <a:r>
              <a:rPr lang="tr-TR" spc="-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25" dirty="0">
                <a:solidFill>
                  <a:schemeClr val="tx1"/>
                </a:solidFill>
                <a:latin typeface="Times New Roman"/>
                <a:cs typeface="Times New Roman"/>
              </a:rPr>
              <a:t>sağlar, </a:t>
            </a:r>
            <a:r>
              <a:rPr lang="tr-TR" spc="-8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hareket</a:t>
            </a:r>
            <a:r>
              <a:rPr lang="tr-TR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alanını</a:t>
            </a:r>
            <a:r>
              <a:rPr lang="tr-TR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95" dirty="0">
                <a:solidFill>
                  <a:schemeClr val="tx1"/>
                </a:solidFill>
                <a:latin typeface="Times New Roman"/>
                <a:cs typeface="Times New Roman"/>
              </a:rPr>
              <a:t>somutlaştırır.</a:t>
            </a:r>
            <a:endParaRPr lang="tr-TR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241300" indent="-228600">
              <a:spcBef>
                <a:spcPts val="100"/>
              </a:spcBef>
              <a:buClr>
                <a:srgbClr val="92A199"/>
              </a:buClr>
              <a:buFont typeface="Arial MT"/>
              <a:buChar char="•"/>
              <a:tabLst>
                <a:tab pos="241300" algn="l"/>
                <a:tab pos="1789430" algn="l"/>
              </a:tabLst>
            </a:pP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Okul</a:t>
            </a:r>
            <a:r>
              <a:rPr lang="tr-TR" spc="-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ve </a:t>
            </a:r>
            <a:r>
              <a:rPr lang="tr-TR" spc="-5" dirty="0" smtClean="0">
                <a:solidFill>
                  <a:schemeClr val="tx1"/>
                </a:solidFill>
                <a:latin typeface="Times New Roman"/>
                <a:cs typeface="Times New Roman"/>
              </a:rPr>
              <a:t>sınıf</a:t>
            </a:r>
            <a:r>
              <a:rPr lang="tr-TR" spc="-1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ortamının</a:t>
            </a:r>
            <a:r>
              <a:rPr lang="tr-TR" spc="-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korunmasını</a:t>
            </a:r>
            <a:r>
              <a:rPr lang="tr-TR" spc="-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25" dirty="0">
                <a:solidFill>
                  <a:schemeClr val="tx1"/>
                </a:solidFill>
                <a:latin typeface="Times New Roman"/>
                <a:cs typeface="Times New Roman"/>
              </a:rPr>
              <a:t>sağlar</a:t>
            </a:r>
            <a:r>
              <a:rPr lang="tr-TR" spc="-25" dirty="0" smtClean="0">
                <a:solidFill>
                  <a:schemeClr val="tx1"/>
                </a:solidFill>
                <a:latin typeface="Times New Roman"/>
                <a:cs typeface="Times New Roman"/>
              </a:rPr>
              <a:t>.</a:t>
            </a:r>
            <a:endParaRPr lang="tr-TR" sz="36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241300" marR="923925" indent="-228600"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Çocuğun arkadaş</a:t>
            </a:r>
            <a:r>
              <a:rPr lang="tr-TR" spc="-1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ve</a:t>
            </a:r>
            <a:r>
              <a:rPr lang="tr-TR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çevresiyle</a:t>
            </a:r>
            <a:r>
              <a:rPr lang="tr-TR" spc="-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olumlu </a:t>
            </a:r>
            <a:r>
              <a:rPr lang="tr-TR" spc="-8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125" dirty="0">
                <a:solidFill>
                  <a:schemeClr val="tx1"/>
                </a:solidFill>
                <a:latin typeface="Times New Roman"/>
                <a:cs typeface="Times New Roman"/>
              </a:rPr>
              <a:t>ilişkiler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 kurabilmesini</a:t>
            </a:r>
            <a:r>
              <a:rPr lang="tr-TR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30" dirty="0">
                <a:solidFill>
                  <a:schemeClr val="tx1"/>
                </a:solidFill>
                <a:latin typeface="Times New Roman"/>
                <a:cs typeface="Times New Roman"/>
              </a:rPr>
              <a:t>sağlar</a:t>
            </a:r>
            <a:r>
              <a:rPr lang="tr-TR" spc="-30" dirty="0" smtClean="0">
                <a:solidFill>
                  <a:schemeClr val="tx1"/>
                </a:solidFill>
                <a:latin typeface="Times New Roman"/>
                <a:cs typeface="Times New Roman"/>
              </a:rPr>
              <a:t>.</a:t>
            </a:r>
            <a:endParaRPr lang="tr-TR" sz="36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241300" marR="81915" indent="-228600">
              <a:buClr>
                <a:srgbClr val="92A199"/>
              </a:buClr>
              <a:buFont typeface="Arial MT"/>
              <a:buChar char="•"/>
              <a:tabLst>
                <a:tab pos="241300" algn="l"/>
              </a:tabLst>
            </a:pP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Eğitim </a:t>
            </a:r>
            <a:r>
              <a:rPr lang="tr-TR" dirty="0">
                <a:solidFill>
                  <a:schemeClr val="tx1"/>
                </a:solidFill>
                <a:latin typeface="Times New Roman"/>
                <a:cs typeface="Times New Roman"/>
              </a:rPr>
              <a:t>öğretim </a:t>
            </a:r>
            <a:r>
              <a:rPr lang="tr-TR" spc="-5" dirty="0">
                <a:solidFill>
                  <a:schemeClr val="tx1"/>
                </a:solidFill>
                <a:latin typeface="Times New Roman"/>
                <a:cs typeface="Times New Roman"/>
              </a:rPr>
              <a:t>faaliyetlerinin devamlılığını </a:t>
            </a:r>
            <a:r>
              <a:rPr lang="tr-TR" spc="-8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tr-TR" spc="-30" dirty="0">
                <a:solidFill>
                  <a:schemeClr val="tx1"/>
                </a:solidFill>
                <a:latin typeface="Times New Roman"/>
                <a:cs typeface="Times New Roman"/>
              </a:rPr>
              <a:t>sağlar.</a:t>
            </a:r>
            <a:endParaRPr lang="tr-TR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765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SINIRLAR;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Esnek olmalı,</a:t>
            </a:r>
          </a:p>
          <a:p>
            <a:r>
              <a:rPr lang="tr-TR" altLang="tr-TR" dirty="0"/>
              <a:t>Belirli olmalı,</a:t>
            </a:r>
          </a:p>
          <a:p>
            <a:r>
              <a:rPr lang="tr-TR" altLang="tr-TR" dirty="0"/>
              <a:t>Tutarlı olmalı,</a:t>
            </a:r>
          </a:p>
          <a:p>
            <a:r>
              <a:rPr lang="tr-TR" altLang="tr-TR" dirty="0"/>
              <a:t>Katı, değişmez, zorlayıcı olmamalı</a:t>
            </a:r>
            <a:r>
              <a:rPr lang="tr-TR" altLang="tr-TR" dirty="0" smtClean="0"/>
              <a:t>.</a:t>
            </a:r>
            <a:endParaRPr lang="tr-TR" altLang="tr-TR" dirty="0"/>
          </a:p>
          <a:p>
            <a:pPr algn="ctr">
              <a:buNone/>
            </a:pPr>
            <a:r>
              <a:rPr lang="tr-TR" altLang="tr-TR" dirty="0">
                <a:solidFill>
                  <a:schemeClr val="accent2">
                    <a:lumMod val="50000"/>
                  </a:schemeClr>
                </a:solidFill>
              </a:rPr>
              <a:t>Doğru sınırlar, sağlıklı gelişimi ve keşfi destekler</a:t>
            </a:r>
            <a:r>
              <a:rPr lang="tr-TR" altLang="tr-TR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tr-TR" alt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66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altLang="tr-TR" dirty="0"/>
              <a:t>“Ben bu sınırı neden koyuyorum” sorusunu kendine sorma</a:t>
            </a:r>
          </a:p>
          <a:p>
            <a:r>
              <a:rPr lang="tr-TR" altLang="tr-TR" dirty="0"/>
              <a:t>Çocuğun güvenliği için mi gerekli, </a:t>
            </a:r>
          </a:p>
          <a:p>
            <a:r>
              <a:rPr lang="tr-TR" altLang="tr-TR" dirty="0"/>
              <a:t>Öğretmenin rahatlığı için mi,</a:t>
            </a:r>
          </a:p>
          <a:p>
            <a:r>
              <a:rPr lang="tr-TR" altLang="tr-TR" dirty="0"/>
              <a:t>Alışkanlık mı sorgulanmalıdır</a:t>
            </a:r>
            <a:r>
              <a:rPr lang="tr-TR" altLang="tr-TR" dirty="0" smtClean="0"/>
              <a:t>.</a:t>
            </a:r>
            <a:endParaRPr lang="tr-TR" altLang="tr-TR" dirty="0"/>
          </a:p>
          <a:p>
            <a:pPr algn="ctr">
              <a:buNone/>
            </a:pPr>
            <a:r>
              <a:rPr lang="tr-TR" altLang="tr-TR" dirty="0">
                <a:solidFill>
                  <a:schemeClr val="accent2">
                    <a:lumMod val="50000"/>
                  </a:schemeClr>
                </a:solidFill>
              </a:rPr>
              <a:t>Gereğinden fazla sınır koyulmamalıdır, asgari boyutta tutulmalıdır.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5895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Gerek duyulduğunda sınır ve kurallar belirtilmelidir</a:t>
            </a:r>
            <a:r>
              <a:rPr lang="tr-TR" altLang="tr-TR" dirty="0" smtClean="0"/>
              <a:t>,</a:t>
            </a:r>
            <a:endParaRPr lang="tr-TR" altLang="tr-TR" dirty="0"/>
          </a:p>
          <a:p>
            <a:r>
              <a:rPr lang="tr-TR" altLang="tr-TR" dirty="0"/>
              <a:t>Sınır koyarken çocuğun duygularına önem verilmeli</a:t>
            </a:r>
          </a:p>
          <a:p>
            <a:r>
              <a:rPr lang="tr-TR" altLang="tr-TR" dirty="0"/>
              <a:t>Açıklama çok önemlidir. </a:t>
            </a:r>
          </a:p>
        </p:txBody>
      </p:sp>
    </p:spTree>
    <p:extLst>
      <p:ext uri="{BB962C8B-B14F-4D97-AF65-F5344CB8AC3E}">
        <p14:creationId xmlns:p14="http://schemas.microsoft.com/office/powerpoint/2010/main" val="16704417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>
                <a:solidFill>
                  <a:schemeClr val="accent2">
                    <a:lumMod val="50000"/>
                  </a:schemeClr>
                </a:solidFill>
                <a:latin typeface="Palatino Linotype"/>
                <a:cs typeface="Palatino Linotype"/>
              </a:rPr>
              <a:t>SINIR</a:t>
            </a:r>
            <a:r>
              <a:rPr lang="tr-TR" sz="3600" b="1" spc="-55" dirty="0">
                <a:solidFill>
                  <a:schemeClr val="accent2">
                    <a:lumMod val="50000"/>
                  </a:schemeClr>
                </a:solidFill>
                <a:latin typeface="Palatino Linotype"/>
                <a:cs typeface="Palatino Linotype"/>
              </a:rPr>
              <a:t> </a:t>
            </a:r>
            <a:r>
              <a:rPr lang="tr-TR" sz="3600" b="1" dirty="0">
                <a:solidFill>
                  <a:schemeClr val="accent2">
                    <a:lumMod val="50000"/>
                  </a:schemeClr>
                </a:solidFill>
                <a:latin typeface="Palatino Linotype"/>
                <a:cs typeface="Palatino Linotype"/>
              </a:rPr>
              <a:t>KOYMA</a:t>
            </a:r>
            <a:r>
              <a:rPr lang="tr-TR" sz="3600" b="1" spc="-55" dirty="0">
                <a:solidFill>
                  <a:schemeClr val="accent2">
                    <a:lumMod val="50000"/>
                  </a:schemeClr>
                </a:solidFill>
                <a:latin typeface="Palatino Linotype"/>
                <a:cs typeface="Palatino Linotype"/>
              </a:rPr>
              <a:t> </a:t>
            </a:r>
            <a:r>
              <a:rPr lang="tr-TR" sz="3600" b="1" dirty="0">
                <a:solidFill>
                  <a:schemeClr val="accent2">
                    <a:lumMod val="50000"/>
                  </a:schemeClr>
                </a:solidFill>
                <a:latin typeface="Palatino Linotype"/>
                <a:cs typeface="Palatino Linotype"/>
              </a:rPr>
              <a:t>AŞAMALARI</a:t>
            </a:r>
            <a:endParaRPr lang="tr-TR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4" name="object 8"/>
          <p:cNvGrpSpPr/>
          <p:nvPr/>
        </p:nvGrpSpPr>
        <p:grpSpPr>
          <a:xfrm>
            <a:off x="2627820" y="2440616"/>
            <a:ext cx="6664931" cy="1968688"/>
            <a:chOff x="1263586" y="1822513"/>
            <a:chExt cx="6909434" cy="2487930"/>
          </a:xfrm>
        </p:grpSpPr>
        <p:sp>
          <p:nvSpPr>
            <p:cNvPr id="5" name="object 9"/>
            <p:cNvSpPr/>
            <p:nvPr/>
          </p:nvSpPr>
          <p:spPr>
            <a:xfrm>
              <a:off x="2997962" y="3470275"/>
              <a:ext cx="1718945" cy="822960"/>
            </a:xfrm>
            <a:custGeom>
              <a:avLst/>
              <a:gdLst/>
              <a:ahLst/>
              <a:cxnLst/>
              <a:rect l="l" t="t" r="r" b="b"/>
              <a:pathLst>
                <a:path w="1718945" h="822960">
                  <a:moveTo>
                    <a:pt x="0" y="822960"/>
                  </a:moveTo>
                  <a:lnTo>
                    <a:pt x="0" y="708532"/>
                  </a:lnTo>
                  <a:lnTo>
                    <a:pt x="1718564" y="708532"/>
                  </a:lnTo>
                  <a:lnTo>
                    <a:pt x="1718564" y="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10"/>
            <p:cNvSpPr/>
            <p:nvPr/>
          </p:nvSpPr>
          <p:spPr>
            <a:xfrm>
              <a:off x="4716526" y="3470275"/>
              <a:ext cx="1905" cy="822960"/>
            </a:xfrm>
            <a:custGeom>
              <a:avLst/>
              <a:gdLst/>
              <a:ahLst/>
              <a:cxnLst/>
              <a:rect l="l" t="t" r="r" b="b"/>
              <a:pathLst>
                <a:path w="1904" h="822960">
                  <a:moveTo>
                    <a:pt x="0" y="822960"/>
                  </a:moveTo>
                  <a:lnTo>
                    <a:pt x="1650" y="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11"/>
            <p:cNvSpPr/>
            <p:nvPr/>
          </p:nvSpPr>
          <p:spPr>
            <a:xfrm>
              <a:off x="1277874" y="3470275"/>
              <a:ext cx="6880859" cy="826135"/>
            </a:xfrm>
            <a:custGeom>
              <a:avLst/>
              <a:gdLst/>
              <a:ahLst/>
              <a:cxnLst/>
              <a:rect l="l" t="t" r="r" b="b"/>
              <a:pathLst>
                <a:path w="6880859" h="826135">
                  <a:moveTo>
                    <a:pt x="6880606" y="822960"/>
                  </a:moveTo>
                  <a:lnTo>
                    <a:pt x="6880606" y="708532"/>
                  </a:lnTo>
                  <a:lnTo>
                    <a:pt x="3438525" y="708532"/>
                  </a:lnTo>
                  <a:lnTo>
                    <a:pt x="3438525" y="0"/>
                  </a:lnTo>
                </a:path>
                <a:path w="6880859" h="826135">
                  <a:moveTo>
                    <a:pt x="5157851" y="825881"/>
                  </a:moveTo>
                  <a:lnTo>
                    <a:pt x="5157851" y="711454"/>
                  </a:lnTo>
                  <a:lnTo>
                    <a:pt x="3437763" y="711454"/>
                  </a:lnTo>
                  <a:lnTo>
                    <a:pt x="3437763" y="2921"/>
                  </a:lnTo>
                </a:path>
                <a:path w="6880859" h="826135">
                  <a:moveTo>
                    <a:pt x="0" y="822960"/>
                  </a:moveTo>
                  <a:lnTo>
                    <a:pt x="0" y="708532"/>
                  </a:lnTo>
                  <a:lnTo>
                    <a:pt x="3438652" y="708532"/>
                  </a:lnTo>
                  <a:lnTo>
                    <a:pt x="3438652" y="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12"/>
            <p:cNvSpPr/>
            <p:nvPr/>
          </p:nvSpPr>
          <p:spPr>
            <a:xfrm>
              <a:off x="3978402" y="1827276"/>
              <a:ext cx="1474470" cy="1645920"/>
            </a:xfrm>
            <a:custGeom>
              <a:avLst/>
              <a:gdLst/>
              <a:ahLst/>
              <a:cxnLst/>
              <a:rect l="l" t="t" r="r" b="b"/>
              <a:pathLst>
                <a:path w="1474470" h="1645920">
                  <a:moveTo>
                    <a:pt x="1228725" y="0"/>
                  </a:moveTo>
                  <a:lnTo>
                    <a:pt x="245745" y="0"/>
                  </a:lnTo>
                  <a:lnTo>
                    <a:pt x="196206" y="4990"/>
                  </a:lnTo>
                  <a:lnTo>
                    <a:pt x="150072" y="19303"/>
                  </a:lnTo>
                  <a:lnTo>
                    <a:pt x="108328" y="41951"/>
                  </a:lnTo>
                  <a:lnTo>
                    <a:pt x="71961" y="71945"/>
                  </a:lnTo>
                  <a:lnTo>
                    <a:pt x="41958" y="108297"/>
                  </a:lnTo>
                  <a:lnTo>
                    <a:pt x="19305" y="150018"/>
                  </a:lnTo>
                  <a:lnTo>
                    <a:pt x="4990" y="196121"/>
                  </a:lnTo>
                  <a:lnTo>
                    <a:pt x="0" y="245618"/>
                  </a:lnTo>
                  <a:lnTo>
                    <a:pt x="0" y="1400175"/>
                  </a:lnTo>
                  <a:lnTo>
                    <a:pt x="4990" y="1449676"/>
                  </a:lnTo>
                  <a:lnTo>
                    <a:pt x="19305" y="1495794"/>
                  </a:lnTo>
                  <a:lnTo>
                    <a:pt x="41958" y="1537535"/>
                  </a:lnTo>
                  <a:lnTo>
                    <a:pt x="71961" y="1573910"/>
                  </a:lnTo>
                  <a:lnTo>
                    <a:pt x="108328" y="1603928"/>
                  </a:lnTo>
                  <a:lnTo>
                    <a:pt x="150072" y="1626596"/>
                  </a:lnTo>
                  <a:lnTo>
                    <a:pt x="196206" y="1640923"/>
                  </a:lnTo>
                  <a:lnTo>
                    <a:pt x="245745" y="1645920"/>
                  </a:lnTo>
                  <a:lnTo>
                    <a:pt x="1228725" y="1645920"/>
                  </a:lnTo>
                  <a:lnTo>
                    <a:pt x="1278226" y="1640923"/>
                  </a:lnTo>
                  <a:lnTo>
                    <a:pt x="1324344" y="1626596"/>
                  </a:lnTo>
                  <a:lnTo>
                    <a:pt x="1366085" y="1603928"/>
                  </a:lnTo>
                  <a:lnTo>
                    <a:pt x="1402460" y="1573911"/>
                  </a:lnTo>
                  <a:lnTo>
                    <a:pt x="1432478" y="1537535"/>
                  </a:lnTo>
                  <a:lnTo>
                    <a:pt x="1455146" y="1495794"/>
                  </a:lnTo>
                  <a:lnTo>
                    <a:pt x="1469473" y="1449676"/>
                  </a:lnTo>
                  <a:lnTo>
                    <a:pt x="1474470" y="1400175"/>
                  </a:lnTo>
                  <a:lnTo>
                    <a:pt x="1474470" y="245618"/>
                  </a:lnTo>
                  <a:lnTo>
                    <a:pt x="1469473" y="196121"/>
                  </a:lnTo>
                  <a:lnTo>
                    <a:pt x="1455146" y="150018"/>
                  </a:lnTo>
                  <a:lnTo>
                    <a:pt x="1432478" y="108297"/>
                  </a:lnTo>
                  <a:lnTo>
                    <a:pt x="1402461" y="71945"/>
                  </a:lnTo>
                  <a:lnTo>
                    <a:pt x="1366085" y="41951"/>
                  </a:lnTo>
                  <a:lnTo>
                    <a:pt x="1324344" y="19304"/>
                  </a:lnTo>
                  <a:lnTo>
                    <a:pt x="1278226" y="4990"/>
                  </a:lnTo>
                  <a:lnTo>
                    <a:pt x="1228725" y="0"/>
                  </a:lnTo>
                  <a:close/>
                </a:path>
              </a:pathLst>
            </a:custGeom>
            <a:solidFill>
              <a:srgbClr val="CF53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13"/>
            <p:cNvSpPr/>
            <p:nvPr/>
          </p:nvSpPr>
          <p:spPr>
            <a:xfrm>
              <a:off x="3978402" y="1827276"/>
              <a:ext cx="1474470" cy="1645920"/>
            </a:xfrm>
            <a:custGeom>
              <a:avLst/>
              <a:gdLst/>
              <a:ahLst/>
              <a:cxnLst/>
              <a:rect l="l" t="t" r="r" b="b"/>
              <a:pathLst>
                <a:path w="1474470" h="1645920">
                  <a:moveTo>
                    <a:pt x="0" y="245618"/>
                  </a:moveTo>
                  <a:lnTo>
                    <a:pt x="4990" y="196121"/>
                  </a:lnTo>
                  <a:lnTo>
                    <a:pt x="19305" y="150018"/>
                  </a:lnTo>
                  <a:lnTo>
                    <a:pt x="41958" y="108297"/>
                  </a:lnTo>
                  <a:lnTo>
                    <a:pt x="71961" y="71945"/>
                  </a:lnTo>
                  <a:lnTo>
                    <a:pt x="108328" y="41951"/>
                  </a:lnTo>
                  <a:lnTo>
                    <a:pt x="150072" y="19303"/>
                  </a:lnTo>
                  <a:lnTo>
                    <a:pt x="196206" y="4990"/>
                  </a:lnTo>
                  <a:lnTo>
                    <a:pt x="245745" y="0"/>
                  </a:lnTo>
                  <a:lnTo>
                    <a:pt x="1228725" y="0"/>
                  </a:lnTo>
                  <a:lnTo>
                    <a:pt x="1278226" y="4990"/>
                  </a:lnTo>
                  <a:lnTo>
                    <a:pt x="1324344" y="19304"/>
                  </a:lnTo>
                  <a:lnTo>
                    <a:pt x="1366085" y="41951"/>
                  </a:lnTo>
                  <a:lnTo>
                    <a:pt x="1402461" y="71945"/>
                  </a:lnTo>
                  <a:lnTo>
                    <a:pt x="1432478" y="108297"/>
                  </a:lnTo>
                  <a:lnTo>
                    <a:pt x="1455146" y="150018"/>
                  </a:lnTo>
                  <a:lnTo>
                    <a:pt x="1469473" y="196121"/>
                  </a:lnTo>
                  <a:lnTo>
                    <a:pt x="1474470" y="245618"/>
                  </a:lnTo>
                  <a:lnTo>
                    <a:pt x="1474470" y="1400175"/>
                  </a:lnTo>
                  <a:lnTo>
                    <a:pt x="1469473" y="1449676"/>
                  </a:lnTo>
                  <a:lnTo>
                    <a:pt x="1455146" y="1495794"/>
                  </a:lnTo>
                  <a:lnTo>
                    <a:pt x="1432478" y="1537535"/>
                  </a:lnTo>
                  <a:lnTo>
                    <a:pt x="1402460" y="1573911"/>
                  </a:lnTo>
                  <a:lnTo>
                    <a:pt x="1366085" y="1603928"/>
                  </a:lnTo>
                  <a:lnTo>
                    <a:pt x="1324344" y="1626596"/>
                  </a:lnTo>
                  <a:lnTo>
                    <a:pt x="1278226" y="1640923"/>
                  </a:lnTo>
                  <a:lnTo>
                    <a:pt x="1228725" y="1645920"/>
                  </a:lnTo>
                  <a:lnTo>
                    <a:pt x="245745" y="1645920"/>
                  </a:lnTo>
                  <a:lnTo>
                    <a:pt x="196206" y="1640923"/>
                  </a:lnTo>
                  <a:lnTo>
                    <a:pt x="150072" y="1626596"/>
                  </a:lnTo>
                  <a:lnTo>
                    <a:pt x="108328" y="1603928"/>
                  </a:lnTo>
                  <a:lnTo>
                    <a:pt x="71961" y="1573910"/>
                  </a:lnTo>
                  <a:lnTo>
                    <a:pt x="41958" y="1537535"/>
                  </a:lnTo>
                  <a:lnTo>
                    <a:pt x="19305" y="1495794"/>
                  </a:lnTo>
                  <a:lnTo>
                    <a:pt x="4990" y="1449676"/>
                  </a:lnTo>
                  <a:lnTo>
                    <a:pt x="0" y="1400175"/>
                  </a:lnTo>
                  <a:lnTo>
                    <a:pt x="0" y="24561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5"/>
          <p:cNvGrpSpPr/>
          <p:nvPr/>
        </p:nvGrpSpPr>
        <p:grpSpPr>
          <a:xfrm>
            <a:off x="1984682" y="4397188"/>
            <a:ext cx="1431481" cy="1309946"/>
            <a:chOff x="534987" y="4291393"/>
            <a:chExt cx="1483995" cy="1655445"/>
          </a:xfrm>
        </p:grpSpPr>
        <p:sp>
          <p:nvSpPr>
            <p:cNvPr id="11" name="object 16"/>
            <p:cNvSpPr/>
            <p:nvPr/>
          </p:nvSpPr>
          <p:spPr>
            <a:xfrm>
              <a:off x="539750" y="4296155"/>
              <a:ext cx="1474470" cy="1645920"/>
            </a:xfrm>
            <a:custGeom>
              <a:avLst/>
              <a:gdLst/>
              <a:ahLst/>
              <a:cxnLst/>
              <a:rect l="l" t="t" r="r" b="b"/>
              <a:pathLst>
                <a:path w="1474470" h="1645920">
                  <a:moveTo>
                    <a:pt x="1228725" y="0"/>
                  </a:moveTo>
                  <a:lnTo>
                    <a:pt x="245745" y="0"/>
                  </a:lnTo>
                  <a:lnTo>
                    <a:pt x="196217" y="4990"/>
                  </a:lnTo>
                  <a:lnTo>
                    <a:pt x="150088" y="19304"/>
                  </a:lnTo>
                  <a:lnTo>
                    <a:pt x="108345" y="41951"/>
                  </a:lnTo>
                  <a:lnTo>
                    <a:pt x="71975" y="71945"/>
                  </a:lnTo>
                  <a:lnTo>
                    <a:pt x="41968" y="108297"/>
                  </a:lnTo>
                  <a:lnTo>
                    <a:pt x="19311" y="150018"/>
                  </a:lnTo>
                  <a:lnTo>
                    <a:pt x="4992" y="196121"/>
                  </a:lnTo>
                  <a:lnTo>
                    <a:pt x="0" y="245618"/>
                  </a:lnTo>
                  <a:lnTo>
                    <a:pt x="0" y="1400111"/>
                  </a:lnTo>
                  <a:lnTo>
                    <a:pt x="4992" y="1449638"/>
                  </a:lnTo>
                  <a:lnTo>
                    <a:pt x="19311" y="1495768"/>
                  </a:lnTo>
                  <a:lnTo>
                    <a:pt x="41968" y="1537511"/>
                  </a:lnTo>
                  <a:lnTo>
                    <a:pt x="71975" y="1573880"/>
                  </a:lnTo>
                  <a:lnTo>
                    <a:pt x="108345" y="1603888"/>
                  </a:lnTo>
                  <a:lnTo>
                    <a:pt x="150088" y="1626545"/>
                  </a:lnTo>
                  <a:lnTo>
                    <a:pt x="196217" y="1640863"/>
                  </a:lnTo>
                  <a:lnTo>
                    <a:pt x="245745" y="1645856"/>
                  </a:lnTo>
                  <a:lnTo>
                    <a:pt x="1228725" y="1645856"/>
                  </a:lnTo>
                  <a:lnTo>
                    <a:pt x="1278226" y="1640863"/>
                  </a:lnTo>
                  <a:lnTo>
                    <a:pt x="1324344" y="1626545"/>
                  </a:lnTo>
                  <a:lnTo>
                    <a:pt x="1366085" y="1603888"/>
                  </a:lnTo>
                  <a:lnTo>
                    <a:pt x="1402461" y="1573880"/>
                  </a:lnTo>
                  <a:lnTo>
                    <a:pt x="1432478" y="1537511"/>
                  </a:lnTo>
                  <a:lnTo>
                    <a:pt x="1455146" y="1495768"/>
                  </a:lnTo>
                  <a:lnTo>
                    <a:pt x="1469473" y="1449638"/>
                  </a:lnTo>
                  <a:lnTo>
                    <a:pt x="1474470" y="1400111"/>
                  </a:lnTo>
                  <a:lnTo>
                    <a:pt x="1474470" y="245618"/>
                  </a:lnTo>
                  <a:lnTo>
                    <a:pt x="1469473" y="196121"/>
                  </a:lnTo>
                  <a:lnTo>
                    <a:pt x="1455146" y="150018"/>
                  </a:lnTo>
                  <a:lnTo>
                    <a:pt x="1432478" y="108297"/>
                  </a:lnTo>
                  <a:lnTo>
                    <a:pt x="1402461" y="71945"/>
                  </a:lnTo>
                  <a:lnTo>
                    <a:pt x="1366085" y="41951"/>
                  </a:lnTo>
                  <a:lnTo>
                    <a:pt x="1324344" y="19304"/>
                  </a:lnTo>
                  <a:lnTo>
                    <a:pt x="1278226" y="4990"/>
                  </a:lnTo>
                  <a:lnTo>
                    <a:pt x="1228725" y="0"/>
                  </a:lnTo>
                  <a:close/>
                </a:path>
              </a:pathLst>
            </a:custGeom>
            <a:solidFill>
              <a:srgbClr val="CF53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7"/>
            <p:cNvSpPr/>
            <p:nvPr/>
          </p:nvSpPr>
          <p:spPr>
            <a:xfrm>
              <a:off x="539750" y="4296155"/>
              <a:ext cx="1474470" cy="1645920"/>
            </a:xfrm>
            <a:custGeom>
              <a:avLst/>
              <a:gdLst/>
              <a:ahLst/>
              <a:cxnLst/>
              <a:rect l="l" t="t" r="r" b="b"/>
              <a:pathLst>
                <a:path w="1474470" h="1645920">
                  <a:moveTo>
                    <a:pt x="0" y="245618"/>
                  </a:moveTo>
                  <a:lnTo>
                    <a:pt x="4992" y="196121"/>
                  </a:lnTo>
                  <a:lnTo>
                    <a:pt x="19311" y="150018"/>
                  </a:lnTo>
                  <a:lnTo>
                    <a:pt x="41968" y="108297"/>
                  </a:lnTo>
                  <a:lnTo>
                    <a:pt x="71975" y="71945"/>
                  </a:lnTo>
                  <a:lnTo>
                    <a:pt x="108345" y="41951"/>
                  </a:lnTo>
                  <a:lnTo>
                    <a:pt x="150088" y="19304"/>
                  </a:lnTo>
                  <a:lnTo>
                    <a:pt x="196217" y="4990"/>
                  </a:lnTo>
                  <a:lnTo>
                    <a:pt x="245745" y="0"/>
                  </a:lnTo>
                  <a:lnTo>
                    <a:pt x="1228725" y="0"/>
                  </a:lnTo>
                  <a:lnTo>
                    <a:pt x="1278226" y="4990"/>
                  </a:lnTo>
                  <a:lnTo>
                    <a:pt x="1324344" y="19304"/>
                  </a:lnTo>
                  <a:lnTo>
                    <a:pt x="1366085" y="41951"/>
                  </a:lnTo>
                  <a:lnTo>
                    <a:pt x="1402461" y="71945"/>
                  </a:lnTo>
                  <a:lnTo>
                    <a:pt x="1432478" y="108297"/>
                  </a:lnTo>
                  <a:lnTo>
                    <a:pt x="1455146" y="150018"/>
                  </a:lnTo>
                  <a:lnTo>
                    <a:pt x="1469473" y="196121"/>
                  </a:lnTo>
                  <a:lnTo>
                    <a:pt x="1474470" y="245618"/>
                  </a:lnTo>
                  <a:lnTo>
                    <a:pt x="1474470" y="1400111"/>
                  </a:lnTo>
                  <a:lnTo>
                    <a:pt x="1469473" y="1449638"/>
                  </a:lnTo>
                  <a:lnTo>
                    <a:pt x="1455146" y="1495768"/>
                  </a:lnTo>
                  <a:lnTo>
                    <a:pt x="1432478" y="1537511"/>
                  </a:lnTo>
                  <a:lnTo>
                    <a:pt x="1402461" y="1573880"/>
                  </a:lnTo>
                  <a:lnTo>
                    <a:pt x="1366085" y="1603888"/>
                  </a:lnTo>
                  <a:lnTo>
                    <a:pt x="1324344" y="1626545"/>
                  </a:lnTo>
                  <a:lnTo>
                    <a:pt x="1278226" y="1640863"/>
                  </a:lnTo>
                  <a:lnTo>
                    <a:pt x="1228725" y="1645856"/>
                  </a:lnTo>
                  <a:lnTo>
                    <a:pt x="245745" y="1645856"/>
                  </a:lnTo>
                  <a:lnTo>
                    <a:pt x="196217" y="1640863"/>
                  </a:lnTo>
                  <a:lnTo>
                    <a:pt x="150088" y="1626545"/>
                  </a:lnTo>
                  <a:lnTo>
                    <a:pt x="108345" y="1603888"/>
                  </a:lnTo>
                  <a:lnTo>
                    <a:pt x="71975" y="1573880"/>
                  </a:lnTo>
                  <a:lnTo>
                    <a:pt x="41968" y="1537511"/>
                  </a:lnTo>
                  <a:lnTo>
                    <a:pt x="19311" y="1495768"/>
                  </a:lnTo>
                  <a:lnTo>
                    <a:pt x="4992" y="1449638"/>
                  </a:lnTo>
                  <a:lnTo>
                    <a:pt x="0" y="1400111"/>
                  </a:lnTo>
                  <a:lnTo>
                    <a:pt x="0" y="24561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9"/>
          <p:cNvGrpSpPr/>
          <p:nvPr/>
        </p:nvGrpSpPr>
        <p:grpSpPr>
          <a:xfrm>
            <a:off x="6982327" y="4397188"/>
            <a:ext cx="1431481" cy="1309946"/>
            <a:chOff x="5693854" y="4291393"/>
            <a:chExt cx="1483995" cy="1655445"/>
          </a:xfrm>
        </p:grpSpPr>
        <p:sp>
          <p:nvSpPr>
            <p:cNvPr id="14" name="object 20"/>
            <p:cNvSpPr/>
            <p:nvPr/>
          </p:nvSpPr>
          <p:spPr>
            <a:xfrm>
              <a:off x="5698616" y="4296155"/>
              <a:ext cx="1474470" cy="1645920"/>
            </a:xfrm>
            <a:custGeom>
              <a:avLst/>
              <a:gdLst/>
              <a:ahLst/>
              <a:cxnLst/>
              <a:rect l="l" t="t" r="r" b="b"/>
              <a:pathLst>
                <a:path w="1474470" h="1645920">
                  <a:moveTo>
                    <a:pt x="1228598" y="0"/>
                  </a:moveTo>
                  <a:lnTo>
                    <a:pt x="245745" y="0"/>
                  </a:lnTo>
                  <a:lnTo>
                    <a:pt x="196206" y="4990"/>
                  </a:lnTo>
                  <a:lnTo>
                    <a:pt x="150072" y="19304"/>
                  </a:lnTo>
                  <a:lnTo>
                    <a:pt x="108328" y="41951"/>
                  </a:lnTo>
                  <a:lnTo>
                    <a:pt x="71961" y="71945"/>
                  </a:lnTo>
                  <a:lnTo>
                    <a:pt x="41958" y="108297"/>
                  </a:lnTo>
                  <a:lnTo>
                    <a:pt x="19305" y="150018"/>
                  </a:lnTo>
                  <a:lnTo>
                    <a:pt x="4990" y="196121"/>
                  </a:lnTo>
                  <a:lnTo>
                    <a:pt x="0" y="245618"/>
                  </a:lnTo>
                  <a:lnTo>
                    <a:pt x="0" y="1400111"/>
                  </a:lnTo>
                  <a:lnTo>
                    <a:pt x="4990" y="1449638"/>
                  </a:lnTo>
                  <a:lnTo>
                    <a:pt x="19305" y="1495768"/>
                  </a:lnTo>
                  <a:lnTo>
                    <a:pt x="41958" y="1537511"/>
                  </a:lnTo>
                  <a:lnTo>
                    <a:pt x="71961" y="1573880"/>
                  </a:lnTo>
                  <a:lnTo>
                    <a:pt x="108328" y="1603888"/>
                  </a:lnTo>
                  <a:lnTo>
                    <a:pt x="150072" y="1626545"/>
                  </a:lnTo>
                  <a:lnTo>
                    <a:pt x="196206" y="1640863"/>
                  </a:lnTo>
                  <a:lnTo>
                    <a:pt x="245745" y="1645856"/>
                  </a:lnTo>
                  <a:lnTo>
                    <a:pt x="1228598" y="1645856"/>
                  </a:lnTo>
                  <a:lnTo>
                    <a:pt x="1278136" y="1640863"/>
                  </a:lnTo>
                  <a:lnTo>
                    <a:pt x="1324270" y="1626545"/>
                  </a:lnTo>
                  <a:lnTo>
                    <a:pt x="1366014" y="1603888"/>
                  </a:lnTo>
                  <a:lnTo>
                    <a:pt x="1402381" y="1573880"/>
                  </a:lnTo>
                  <a:lnTo>
                    <a:pt x="1432384" y="1537511"/>
                  </a:lnTo>
                  <a:lnTo>
                    <a:pt x="1455037" y="1495768"/>
                  </a:lnTo>
                  <a:lnTo>
                    <a:pt x="1469352" y="1449638"/>
                  </a:lnTo>
                  <a:lnTo>
                    <a:pt x="1474342" y="1400111"/>
                  </a:lnTo>
                  <a:lnTo>
                    <a:pt x="1474342" y="245618"/>
                  </a:lnTo>
                  <a:lnTo>
                    <a:pt x="1469352" y="196121"/>
                  </a:lnTo>
                  <a:lnTo>
                    <a:pt x="1455037" y="150018"/>
                  </a:lnTo>
                  <a:lnTo>
                    <a:pt x="1432384" y="108297"/>
                  </a:lnTo>
                  <a:lnTo>
                    <a:pt x="1402381" y="71945"/>
                  </a:lnTo>
                  <a:lnTo>
                    <a:pt x="1366014" y="41951"/>
                  </a:lnTo>
                  <a:lnTo>
                    <a:pt x="1324270" y="19304"/>
                  </a:lnTo>
                  <a:lnTo>
                    <a:pt x="1278136" y="4990"/>
                  </a:lnTo>
                  <a:lnTo>
                    <a:pt x="1228598" y="0"/>
                  </a:lnTo>
                  <a:close/>
                </a:path>
              </a:pathLst>
            </a:custGeom>
            <a:solidFill>
              <a:srgbClr val="CF53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21"/>
            <p:cNvSpPr/>
            <p:nvPr/>
          </p:nvSpPr>
          <p:spPr>
            <a:xfrm>
              <a:off x="5698616" y="4296155"/>
              <a:ext cx="1474470" cy="1645920"/>
            </a:xfrm>
            <a:custGeom>
              <a:avLst/>
              <a:gdLst/>
              <a:ahLst/>
              <a:cxnLst/>
              <a:rect l="l" t="t" r="r" b="b"/>
              <a:pathLst>
                <a:path w="1474470" h="1645920">
                  <a:moveTo>
                    <a:pt x="0" y="245618"/>
                  </a:moveTo>
                  <a:lnTo>
                    <a:pt x="4990" y="196121"/>
                  </a:lnTo>
                  <a:lnTo>
                    <a:pt x="19305" y="150018"/>
                  </a:lnTo>
                  <a:lnTo>
                    <a:pt x="41958" y="108297"/>
                  </a:lnTo>
                  <a:lnTo>
                    <a:pt x="71961" y="71945"/>
                  </a:lnTo>
                  <a:lnTo>
                    <a:pt x="108328" y="41951"/>
                  </a:lnTo>
                  <a:lnTo>
                    <a:pt x="150072" y="19304"/>
                  </a:lnTo>
                  <a:lnTo>
                    <a:pt x="196206" y="4990"/>
                  </a:lnTo>
                  <a:lnTo>
                    <a:pt x="245745" y="0"/>
                  </a:lnTo>
                  <a:lnTo>
                    <a:pt x="1228598" y="0"/>
                  </a:lnTo>
                  <a:lnTo>
                    <a:pt x="1278136" y="4990"/>
                  </a:lnTo>
                  <a:lnTo>
                    <a:pt x="1324270" y="19304"/>
                  </a:lnTo>
                  <a:lnTo>
                    <a:pt x="1366014" y="41951"/>
                  </a:lnTo>
                  <a:lnTo>
                    <a:pt x="1402381" y="71945"/>
                  </a:lnTo>
                  <a:lnTo>
                    <a:pt x="1432384" y="108297"/>
                  </a:lnTo>
                  <a:lnTo>
                    <a:pt x="1455037" y="150018"/>
                  </a:lnTo>
                  <a:lnTo>
                    <a:pt x="1469352" y="196121"/>
                  </a:lnTo>
                  <a:lnTo>
                    <a:pt x="1474342" y="245618"/>
                  </a:lnTo>
                  <a:lnTo>
                    <a:pt x="1474342" y="1400111"/>
                  </a:lnTo>
                  <a:lnTo>
                    <a:pt x="1469352" y="1449638"/>
                  </a:lnTo>
                  <a:lnTo>
                    <a:pt x="1455037" y="1495768"/>
                  </a:lnTo>
                  <a:lnTo>
                    <a:pt x="1432384" y="1537511"/>
                  </a:lnTo>
                  <a:lnTo>
                    <a:pt x="1402381" y="1573880"/>
                  </a:lnTo>
                  <a:lnTo>
                    <a:pt x="1366014" y="1603888"/>
                  </a:lnTo>
                  <a:lnTo>
                    <a:pt x="1324270" y="1626545"/>
                  </a:lnTo>
                  <a:lnTo>
                    <a:pt x="1278136" y="1640863"/>
                  </a:lnTo>
                  <a:lnTo>
                    <a:pt x="1228598" y="1645856"/>
                  </a:lnTo>
                  <a:lnTo>
                    <a:pt x="245745" y="1645856"/>
                  </a:lnTo>
                  <a:lnTo>
                    <a:pt x="196206" y="1640863"/>
                  </a:lnTo>
                  <a:lnTo>
                    <a:pt x="150072" y="1626545"/>
                  </a:lnTo>
                  <a:lnTo>
                    <a:pt x="108328" y="1603888"/>
                  </a:lnTo>
                  <a:lnTo>
                    <a:pt x="71961" y="1573880"/>
                  </a:lnTo>
                  <a:lnTo>
                    <a:pt x="41958" y="1537511"/>
                  </a:lnTo>
                  <a:lnTo>
                    <a:pt x="19305" y="1495768"/>
                  </a:lnTo>
                  <a:lnTo>
                    <a:pt x="4990" y="1449638"/>
                  </a:lnTo>
                  <a:lnTo>
                    <a:pt x="0" y="1400111"/>
                  </a:lnTo>
                  <a:lnTo>
                    <a:pt x="0" y="24561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23"/>
          <p:cNvGrpSpPr/>
          <p:nvPr/>
        </p:nvGrpSpPr>
        <p:grpSpPr>
          <a:xfrm>
            <a:off x="8577012" y="4405536"/>
            <a:ext cx="1431481" cy="1309946"/>
            <a:chOff x="7413942" y="4291393"/>
            <a:chExt cx="1483995" cy="1655445"/>
          </a:xfrm>
        </p:grpSpPr>
        <p:sp>
          <p:nvSpPr>
            <p:cNvPr id="17" name="object 24"/>
            <p:cNvSpPr/>
            <p:nvPr/>
          </p:nvSpPr>
          <p:spPr>
            <a:xfrm>
              <a:off x="7418705" y="4296155"/>
              <a:ext cx="1474470" cy="1645920"/>
            </a:xfrm>
            <a:custGeom>
              <a:avLst/>
              <a:gdLst/>
              <a:ahLst/>
              <a:cxnLst/>
              <a:rect l="l" t="t" r="r" b="b"/>
              <a:pathLst>
                <a:path w="1474470" h="1645920">
                  <a:moveTo>
                    <a:pt x="1228725" y="0"/>
                  </a:moveTo>
                  <a:lnTo>
                    <a:pt x="245745" y="0"/>
                  </a:lnTo>
                  <a:lnTo>
                    <a:pt x="196243" y="4990"/>
                  </a:lnTo>
                  <a:lnTo>
                    <a:pt x="150125" y="19304"/>
                  </a:lnTo>
                  <a:lnTo>
                    <a:pt x="108384" y="41951"/>
                  </a:lnTo>
                  <a:lnTo>
                    <a:pt x="72008" y="71945"/>
                  </a:lnTo>
                  <a:lnTo>
                    <a:pt x="41991" y="108297"/>
                  </a:lnTo>
                  <a:lnTo>
                    <a:pt x="19323" y="150018"/>
                  </a:lnTo>
                  <a:lnTo>
                    <a:pt x="4996" y="196121"/>
                  </a:lnTo>
                  <a:lnTo>
                    <a:pt x="0" y="245618"/>
                  </a:lnTo>
                  <a:lnTo>
                    <a:pt x="0" y="1400111"/>
                  </a:lnTo>
                  <a:lnTo>
                    <a:pt x="4996" y="1449638"/>
                  </a:lnTo>
                  <a:lnTo>
                    <a:pt x="19323" y="1495768"/>
                  </a:lnTo>
                  <a:lnTo>
                    <a:pt x="41991" y="1537511"/>
                  </a:lnTo>
                  <a:lnTo>
                    <a:pt x="72009" y="1573880"/>
                  </a:lnTo>
                  <a:lnTo>
                    <a:pt x="108384" y="1603888"/>
                  </a:lnTo>
                  <a:lnTo>
                    <a:pt x="150125" y="1626545"/>
                  </a:lnTo>
                  <a:lnTo>
                    <a:pt x="196243" y="1640863"/>
                  </a:lnTo>
                  <a:lnTo>
                    <a:pt x="245745" y="1645856"/>
                  </a:lnTo>
                  <a:lnTo>
                    <a:pt x="1228725" y="1645856"/>
                  </a:lnTo>
                  <a:lnTo>
                    <a:pt x="1278263" y="1640863"/>
                  </a:lnTo>
                  <a:lnTo>
                    <a:pt x="1324397" y="1626545"/>
                  </a:lnTo>
                  <a:lnTo>
                    <a:pt x="1366141" y="1603888"/>
                  </a:lnTo>
                  <a:lnTo>
                    <a:pt x="1402508" y="1573880"/>
                  </a:lnTo>
                  <a:lnTo>
                    <a:pt x="1432511" y="1537511"/>
                  </a:lnTo>
                  <a:lnTo>
                    <a:pt x="1455164" y="1495768"/>
                  </a:lnTo>
                  <a:lnTo>
                    <a:pt x="1469479" y="1449638"/>
                  </a:lnTo>
                  <a:lnTo>
                    <a:pt x="1474470" y="1400111"/>
                  </a:lnTo>
                  <a:lnTo>
                    <a:pt x="1474470" y="245618"/>
                  </a:lnTo>
                  <a:lnTo>
                    <a:pt x="1469479" y="196121"/>
                  </a:lnTo>
                  <a:lnTo>
                    <a:pt x="1455164" y="150018"/>
                  </a:lnTo>
                  <a:lnTo>
                    <a:pt x="1432511" y="108297"/>
                  </a:lnTo>
                  <a:lnTo>
                    <a:pt x="1402508" y="71945"/>
                  </a:lnTo>
                  <a:lnTo>
                    <a:pt x="1366141" y="41951"/>
                  </a:lnTo>
                  <a:lnTo>
                    <a:pt x="1324397" y="19304"/>
                  </a:lnTo>
                  <a:lnTo>
                    <a:pt x="1278263" y="4990"/>
                  </a:lnTo>
                  <a:lnTo>
                    <a:pt x="1228725" y="0"/>
                  </a:lnTo>
                  <a:close/>
                </a:path>
              </a:pathLst>
            </a:custGeom>
            <a:solidFill>
              <a:srgbClr val="CF53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25"/>
            <p:cNvSpPr/>
            <p:nvPr/>
          </p:nvSpPr>
          <p:spPr>
            <a:xfrm>
              <a:off x="7418705" y="4296155"/>
              <a:ext cx="1474470" cy="1645920"/>
            </a:xfrm>
            <a:custGeom>
              <a:avLst/>
              <a:gdLst/>
              <a:ahLst/>
              <a:cxnLst/>
              <a:rect l="l" t="t" r="r" b="b"/>
              <a:pathLst>
                <a:path w="1474470" h="1645920">
                  <a:moveTo>
                    <a:pt x="0" y="245618"/>
                  </a:moveTo>
                  <a:lnTo>
                    <a:pt x="4996" y="196121"/>
                  </a:lnTo>
                  <a:lnTo>
                    <a:pt x="19323" y="150018"/>
                  </a:lnTo>
                  <a:lnTo>
                    <a:pt x="41991" y="108297"/>
                  </a:lnTo>
                  <a:lnTo>
                    <a:pt x="72008" y="71945"/>
                  </a:lnTo>
                  <a:lnTo>
                    <a:pt x="108384" y="41951"/>
                  </a:lnTo>
                  <a:lnTo>
                    <a:pt x="150125" y="19304"/>
                  </a:lnTo>
                  <a:lnTo>
                    <a:pt x="196243" y="4990"/>
                  </a:lnTo>
                  <a:lnTo>
                    <a:pt x="245745" y="0"/>
                  </a:lnTo>
                  <a:lnTo>
                    <a:pt x="1228725" y="0"/>
                  </a:lnTo>
                  <a:lnTo>
                    <a:pt x="1278263" y="4990"/>
                  </a:lnTo>
                  <a:lnTo>
                    <a:pt x="1324397" y="19304"/>
                  </a:lnTo>
                  <a:lnTo>
                    <a:pt x="1366141" y="41951"/>
                  </a:lnTo>
                  <a:lnTo>
                    <a:pt x="1402508" y="71945"/>
                  </a:lnTo>
                  <a:lnTo>
                    <a:pt x="1432511" y="108297"/>
                  </a:lnTo>
                  <a:lnTo>
                    <a:pt x="1455164" y="150018"/>
                  </a:lnTo>
                  <a:lnTo>
                    <a:pt x="1469479" y="196121"/>
                  </a:lnTo>
                  <a:lnTo>
                    <a:pt x="1474470" y="245618"/>
                  </a:lnTo>
                  <a:lnTo>
                    <a:pt x="1474470" y="1400111"/>
                  </a:lnTo>
                  <a:lnTo>
                    <a:pt x="1469479" y="1449638"/>
                  </a:lnTo>
                  <a:lnTo>
                    <a:pt x="1455164" y="1495768"/>
                  </a:lnTo>
                  <a:lnTo>
                    <a:pt x="1432511" y="1537511"/>
                  </a:lnTo>
                  <a:lnTo>
                    <a:pt x="1402508" y="1573880"/>
                  </a:lnTo>
                  <a:lnTo>
                    <a:pt x="1366141" y="1603888"/>
                  </a:lnTo>
                  <a:lnTo>
                    <a:pt x="1324397" y="1626545"/>
                  </a:lnTo>
                  <a:lnTo>
                    <a:pt x="1278263" y="1640863"/>
                  </a:lnTo>
                  <a:lnTo>
                    <a:pt x="1228725" y="1645856"/>
                  </a:lnTo>
                  <a:lnTo>
                    <a:pt x="245745" y="1645856"/>
                  </a:lnTo>
                  <a:lnTo>
                    <a:pt x="196243" y="1640863"/>
                  </a:lnTo>
                  <a:lnTo>
                    <a:pt x="150125" y="1626545"/>
                  </a:lnTo>
                  <a:lnTo>
                    <a:pt x="108384" y="1603888"/>
                  </a:lnTo>
                  <a:lnTo>
                    <a:pt x="72009" y="1573880"/>
                  </a:lnTo>
                  <a:lnTo>
                    <a:pt x="41991" y="1537511"/>
                  </a:lnTo>
                  <a:lnTo>
                    <a:pt x="19323" y="1495768"/>
                  </a:lnTo>
                  <a:lnTo>
                    <a:pt x="4996" y="1449638"/>
                  </a:lnTo>
                  <a:lnTo>
                    <a:pt x="0" y="1400111"/>
                  </a:lnTo>
                  <a:lnTo>
                    <a:pt x="0" y="24561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27"/>
          <p:cNvGrpSpPr/>
          <p:nvPr/>
        </p:nvGrpSpPr>
        <p:grpSpPr>
          <a:xfrm>
            <a:off x="5307256" y="4387340"/>
            <a:ext cx="1431481" cy="1309946"/>
            <a:chOff x="3973639" y="4291393"/>
            <a:chExt cx="1483995" cy="1655445"/>
          </a:xfrm>
        </p:grpSpPr>
        <p:sp>
          <p:nvSpPr>
            <p:cNvPr id="20" name="object 28"/>
            <p:cNvSpPr/>
            <p:nvPr/>
          </p:nvSpPr>
          <p:spPr>
            <a:xfrm>
              <a:off x="3978402" y="4296155"/>
              <a:ext cx="1474470" cy="1645920"/>
            </a:xfrm>
            <a:custGeom>
              <a:avLst/>
              <a:gdLst/>
              <a:ahLst/>
              <a:cxnLst/>
              <a:rect l="l" t="t" r="r" b="b"/>
              <a:pathLst>
                <a:path w="1474470" h="1645920">
                  <a:moveTo>
                    <a:pt x="1228725" y="0"/>
                  </a:moveTo>
                  <a:lnTo>
                    <a:pt x="245745" y="0"/>
                  </a:lnTo>
                  <a:lnTo>
                    <a:pt x="196206" y="4990"/>
                  </a:lnTo>
                  <a:lnTo>
                    <a:pt x="150072" y="19304"/>
                  </a:lnTo>
                  <a:lnTo>
                    <a:pt x="108328" y="41951"/>
                  </a:lnTo>
                  <a:lnTo>
                    <a:pt x="71961" y="71945"/>
                  </a:lnTo>
                  <a:lnTo>
                    <a:pt x="41958" y="108297"/>
                  </a:lnTo>
                  <a:lnTo>
                    <a:pt x="19305" y="150018"/>
                  </a:lnTo>
                  <a:lnTo>
                    <a:pt x="4990" y="196121"/>
                  </a:lnTo>
                  <a:lnTo>
                    <a:pt x="0" y="245618"/>
                  </a:lnTo>
                  <a:lnTo>
                    <a:pt x="0" y="1400111"/>
                  </a:lnTo>
                  <a:lnTo>
                    <a:pt x="4990" y="1449638"/>
                  </a:lnTo>
                  <a:lnTo>
                    <a:pt x="19305" y="1495768"/>
                  </a:lnTo>
                  <a:lnTo>
                    <a:pt x="41958" y="1537511"/>
                  </a:lnTo>
                  <a:lnTo>
                    <a:pt x="71961" y="1573880"/>
                  </a:lnTo>
                  <a:lnTo>
                    <a:pt x="108328" y="1603888"/>
                  </a:lnTo>
                  <a:lnTo>
                    <a:pt x="150072" y="1626545"/>
                  </a:lnTo>
                  <a:lnTo>
                    <a:pt x="196206" y="1640863"/>
                  </a:lnTo>
                  <a:lnTo>
                    <a:pt x="245745" y="1645856"/>
                  </a:lnTo>
                  <a:lnTo>
                    <a:pt x="1228725" y="1645856"/>
                  </a:lnTo>
                  <a:lnTo>
                    <a:pt x="1278226" y="1640863"/>
                  </a:lnTo>
                  <a:lnTo>
                    <a:pt x="1324344" y="1626545"/>
                  </a:lnTo>
                  <a:lnTo>
                    <a:pt x="1366085" y="1603888"/>
                  </a:lnTo>
                  <a:lnTo>
                    <a:pt x="1402460" y="1573880"/>
                  </a:lnTo>
                  <a:lnTo>
                    <a:pt x="1432478" y="1537511"/>
                  </a:lnTo>
                  <a:lnTo>
                    <a:pt x="1455146" y="1495768"/>
                  </a:lnTo>
                  <a:lnTo>
                    <a:pt x="1469473" y="1449638"/>
                  </a:lnTo>
                  <a:lnTo>
                    <a:pt x="1474470" y="1400111"/>
                  </a:lnTo>
                  <a:lnTo>
                    <a:pt x="1474470" y="245618"/>
                  </a:lnTo>
                  <a:lnTo>
                    <a:pt x="1469473" y="196121"/>
                  </a:lnTo>
                  <a:lnTo>
                    <a:pt x="1455146" y="150018"/>
                  </a:lnTo>
                  <a:lnTo>
                    <a:pt x="1432478" y="108297"/>
                  </a:lnTo>
                  <a:lnTo>
                    <a:pt x="1402461" y="71945"/>
                  </a:lnTo>
                  <a:lnTo>
                    <a:pt x="1366085" y="41951"/>
                  </a:lnTo>
                  <a:lnTo>
                    <a:pt x="1324344" y="19304"/>
                  </a:lnTo>
                  <a:lnTo>
                    <a:pt x="1278226" y="4990"/>
                  </a:lnTo>
                  <a:lnTo>
                    <a:pt x="1228725" y="0"/>
                  </a:lnTo>
                  <a:close/>
                </a:path>
              </a:pathLst>
            </a:custGeom>
            <a:solidFill>
              <a:srgbClr val="CF53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9"/>
            <p:cNvSpPr/>
            <p:nvPr/>
          </p:nvSpPr>
          <p:spPr>
            <a:xfrm>
              <a:off x="3978402" y="4296155"/>
              <a:ext cx="1474470" cy="1645920"/>
            </a:xfrm>
            <a:custGeom>
              <a:avLst/>
              <a:gdLst/>
              <a:ahLst/>
              <a:cxnLst/>
              <a:rect l="l" t="t" r="r" b="b"/>
              <a:pathLst>
                <a:path w="1474470" h="1645920">
                  <a:moveTo>
                    <a:pt x="0" y="245618"/>
                  </a:moveTo>
                  <a:lnTo>
                    <a:pt x="4990" y="196121"/>
                  </a:lnTo>
                  <a:lnTo>
                    <a:pt x="19305" y="150018"/>
                  </a:lnTo>
                  <a:lnTo>
                    <a:pt x="41958" y="108297"/>
                  </a:lnTo>
                  <a:lnTo>
                    <a:pt x="71961" y="71945"/>
                  </a:lnTo>
                  <a:lnTo>
                    <a:pt x="108328" y="41951"/>
                  </a:lnTo>
                  <a:lnTo>
                    <a:pt x="150072" y="19304"/>
                  </a:lnTo>
                  <a:lnTo>
                    <a:pt x="196206" y="4990"/>
                  </a:lnTo>
                  <a:lnTo>
                    <a:pt x="245745" y="0"/>
                  </a:lnTo>
                  <a:lnTo>
                    <a:pt x="1228725" y="0"/>
                  </a:lnTo>
                  <a:lnTo>
                    <a:pt x="1278226" y="4990"/>
                  </a:lnTo>
                  <a:lnTo>
                    <a:pt x="1324344" y="19304"/>
                  </a:lnTo>
                  <a:lnTo>
                    <a:pt x="1366085" y="41951"/>
                  </a:lnTo>
                  <a:lnTo>
                    <a:pt x="1402461" y="71945"/>
                  </a:lnTo>
                  <a:lnTo>
                    <a:pt x="1432478" y="108297"/>
                  </a:lnTo>
                  <a:lnTo>
                    <a:pt x="1455146" y="150018"/>
                  </a:lnTo>
                  <a:lnTo>
                    <a:pt x="1469473" y="196121"/>
                  </a:lnTo>
                  <a:lnTo>
                    <a:pt x="1474470" y="245618"/>
                  </a:lnTo>
                  <a:lnTo>
                    <a:pt x="1474470" y="1400111"/>
                  </a:lnTo>
                  <a:lnTo>
                    <a:pt x="1469473" y="1449638"/>
                  </a:lnTo>
                  <a:lnTo>
                    <a:pt x="1455146" y="1495768"/>
                  </a:lnTo>
                  <a:lnTo>
                    <a:pt x="1432478" y="1537511"/>
                  </a:lnTo>
                  <a:lnTo>
                    <a:pt x="1402460" y="1573880"/>
                  </a:lnTo>
                  <a:lnTo>
                    <a:pt x="1366085" y="1603888"/>
                  </a:lnTo>
                  <a:lnTo>
                    <a:pt x="1324344" y="1626545"/>
                  </a:lnTo>
                  <a:lnTo>
                    <a:pt x="1278226" y="1640863"/>
                  </a:lnTo>
                  <a:lnTo>
                    <a:pt x="1228725" y="1645856"/>
                  </a:lnTo>
                  <a:lnTo>
                    <a:pt x="245745" y="1645856"/>
                  </a:lnTo>
                  <a:lnTo>
                    <a:pt x="196206" y="1640863"/>
                  </a:lnTo>
                  <a:lnTo>
                    <a:pt x="150072" y="1626545"/>
                  </a:lnTo>
                  <a:lnTo>
                    <a:pt x="108328" y="1603888"/>
                  </a:lnTo>
                  <a:lnTo>
                    <a:pt x="71961" y="1573880"/>
                  </a:lnTo>
                  <a:lnTo>
                    <a:pt x="41958" y="1537511"/>
                  </a:lnTo>
                  <a:lnTo>
                    <a:pt x="19305" y="1495768"/>
                  </a:lnTo>
                  <a:lnTo>
                    <a:pt x="4990" y="1449638"/>
                  </a:lnTo>
                  <a:lnTo>
                    <a:pt x="0" y="1400111"/>
                  </a:lnTo>
                  <a:lnTo>
                    <a:pt x="0" y="24561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31"/>
          <p:cNvGrpSpPr/>
          <p:nvPr/>
        </p:nvGrpSpPr>
        <p:grpSpPr>
          <a:xfrm>
            <a:off x="3665572" y="4397188"/>
            <a:ext cx="1430256" cy="1309946"/>
            <a:chOff x="2255202" y="4291393"/>
            <a:chExt cx="1482725" cy="1655445"/>
          </a:xfrm>
        </p:grpSpPr>
        <p:sp>
          <p:nvSpPr>
            <p:cNvPr id="23" name="object 32"/>
            <p:cNvSpPr/>
            <p:nvPr/>
          </p:nvSpPr>
          <p:spPr>
            <a:xfrm>
              <a:off x="2259964" y="4296155"/>
              <a:ext cx="1473200" cy="1645920"/>
            </a:xfrm>
            <a:custGeom>
              <a:avLst/>
              <a:gdLst/>
              <a:ahLst/>
              <a:cxnLst/>
              <a:rect l="l" t="t" r="r" b="b"/>
              <a:pathLst>
                <a:path w="1473200" h="1645920">
                  <a:moveTo>
                    <a:pt x="1227201" y="0"/>
                  </a:moveTo>
                  <a:lnTo>
                    <a:pt x="245364" y="0"/>
                  </a:lnTo>
                  <a:lnTo>
                    <a:pt x="195915" y="4984"/>
                  </a:lnTo>
                  <a:lnTo>
                    <a:pt x="149858" y="19282"/>
                  </a:lnTo>
                  <a:lnTo>
                    <a:pt x="108179" y="41904"/>
                  </a:lnTo>
                  <a:lnTo>
                    <a:pt x="71866" y="71866"/>
                  </a:lnTo>
                  <a:lnTo>
                    <a:pt x="41904" y="108179"/>
                  </a:lnTo>
                  <a:lnTo>
                    <a:pt x="19282" y="149858"/>
                  </a:lnTo>
                  <a:lnTo>
                    <a:pt x="4984" y="195915"/>
                  </a:lnTo>
                  <a:lnTo>
                    <a:pt x="0" y="245364"/>
                  </a:lnTo>
                  <a:lnTo>
                    <a:pt x="0" y="1400390"/>
                  </a:lnTo>
                  <a:lnTo>
                    <a:pt x="4984" y="1449862"/>
                  </a:lnTo>
                  <a:lnTo>
                    <a:pt x="19282" y="1495939"/>
                  </a:lnTo>
                  <a:lnTo>
                    <a:pt x="41904" y="1537635"/>
                  </a:lnTo>
                  <a:lnTo>
                    <a:pt x="71866" y="1573963"/>
                  </a:lnTo>
                  <a:lnTo>
                    <a:pt x="108179" y="1603936"/>
                  </a:lnTo>
                  <a:lnTo>
                    <a:pt x="149858" y="1626567"/>
                  </a:lnTo>
                  <a:lnTo>
                    <a:pt x="195915" y="1640869"/>
                  </a:lnTo>
                  <a:lnTo>
                    <a:pt x="245364" y="1645856"/>
                  </a:lnTo>
                  <a:lnTo>
                    <a:pt x="1227201" y="1645856"/>
                  </a:lnTo>
                  <a:lnTo>
                    <a:pt x="1276691" y="1640869"/>
                  </a:lnTo>
                  <a:lnTo>
                    <a:pt x="1322780" y="1626567"/>
                  </a:lnTo>
                  <a:lnTo>
                    <a:pt x="1364481" y="1603936"/>
                  </a:lnTo>
                  <a:lnTo>
                    <a:pt x="1400810" y="1573963"/>
                  </a:lnTo>
                  <a:lnTo>
                    <a:pt x="1430780" y="1537635"/>
                  </a:lnTo>
                  <a:lnTo>
                    <a:pt x="1453407" y="1495939"/>
                  </a:lnTo>
                  <a:lnTo>
                    <a:pt x="1467706" y="1449862"/>
                  </a:lnTo>
                  <a:lnTo>
                    <a:pt x="1472692" y="1400390"/>
                  </a:lnTo>
                  <a:lnTo>
                    <a:pt x="1472692" y="245364"/>
                  </a:lnTo>
                  <a:lnTo>
                    <a:pt x="1467706" y="195915"/>
                  </a:lnTo>
                  <a:lnTo>
                    <a:pt x="1453407" y="149858"/>
                  </a:lnTo>
                  <a:lnTo>
                    <a:pt x="1430780" y="108179"/>
                  </a:lnTo>
                  <a:lnTo>
                    <a:pt x="1400810" y="71866"/>
                  </a:lnTo>
                  <a:lnTo>
                    <a:pt x="1364481" y="41904"/>
                  </a:lnTo>
                  <a:lnTo>
                    <a:pt x="1322780" y="19282"/>
                  </a:lnTo>
                  <a:lnTo>
                    <a:pt x="1276691" y="4984"/>
                  </a:lnTo>
                  <a:lnTo>
                    <a:pt x="1227201" y="0"/>
                  </a:lnTo>
                  <a:close/>
                </a:path>
              </a:pathLst>
            </a:custGeom>
            <a:solidFill>
              <a:srgbClr val="CF53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33"/>
            <p:cNvSpPr/>
            <p:nvPr/>
          </p:nvSpPr>
          <p:spPr>
            <a:xfrm>
              <a:off x="2259964" y="4296155"/>
              <a:ext cx="1473200" cy="1645920"/>
            </a:xfrm>
            <a:custGeom>
              <a:avLst/>
              <a:gdLst/>
              <a:ahLst/>
              <a:cxnLst/>
              <a:rect l="l" t="t" r="r" b="b"/>
              <a:pathLst>
                <a:path w="1473200" h="1645920">
                  <a:moveTo>
                    <a:pt x="0" y="245364"/>
                  </a:moveTo>
                  <a:lnTo>
                    <a:pt x="4984" y="195915"/>
                  </a:lnTo>
                  <a:lnTo>
                    <a:pt x="19282" y="149858"/>
                  </a:lnTo>
                  <a:lnTo>
                    <a:pt x="41904" y="108179"/>
                  </a:lnTo>
                  <a:lnTo>
                    <a:pt x="71866" y="71866"/>
                  </a:lnTo>
                  <a:lnTo>
                    <a:pt x="108179" y="41904"/>
                  </a:lnTo>
                  <a:lnTo>
                    <a:pt x="149858" y="19282"/>
                  </a:lnTo>
                  <a:lnTo>
                    <a:pt x="195915" y="4984"/>
                  </a:lnTo>
                  <a:lnTo>
                    <a:pt x="245364" y="0"/>
                  </a:lnTo>
                  <a:lnTo>
                    <a:pt x="1227201" y="0"/>
                  </a:lnTo>
                  <a:lnTo>
                    <a:pt x="1276691" y="4984"/>
                  </a:lnTo>
                  <a:lnTo>
                    <a:pt x="1322780" y="19282"/>
                  </a:lnTo>
                  <a:lnTo>
                    <a:pt x="1364481" y="41904"/>
                  </a:lnTo>
                  <a:lnTo>
                    <a:pt x="1400810" y="71866"/>
                  </a:lnTo>
                  <a:lnTo>
                    <a:pt x="1430780" y="108179"/>
                  </a:lnTo>
                  <a:lnTo>
                    <a:pt x="1453407" y="149858"/>
                  </a:lnTo>
                  <a:lnTo>
                    <a:pt x="1467706" y="195915"/>
                  </a:lnTo>
                  <a:lnTo>
                    <a:pt x="1472692" y="245364"/>
                  </a:lnTo>
                  <a:lnTo>
                    <a:pt x="1472692" y="1400390"/>
                  </a:lnTo>
                  <a:lnTo>
                    <a:pt x="1467706" y="1449862"/>
                  </a:lnTo>
                  <a:lnTo>
                    <a:pt x="1453407" y="1495939"/>
                  </a:lnTo>
                  <a:lnTo>
                    <a:pt x="1430780" y="1537635"/>
                  </a:lnTo>
                  <a:lnTo>
                    <a:pt x="1400810" y="1573963"/>
                  </a:lnTo>
                  <a:lnTo>
                    <a:pt x="1364481" y="1603936"/>
                  </a:lnTo>
                  <a:lnTo>
                    <a:pt x="1322780" y="1626567"/>
                  </a:lnTo>
                  <a:lnTo>
                    <a:pt x="1276691" y="1640869"/>
                  </a:lnTo>
                  <a:lnTo>
                    <a:pt x="1227201" y="1645856"/>
                  </a:lnTo>
                  <a:lnTo>
                    <a:pt x="245364" y="1645856"/>
                  </a:lnTo>
                  <a:lnTo>
                    <a:pt x="195915" y="1640869"/>
                  </a:lnTo>
                  <a:lnTo>
                    <a:pt x="149858" y="1626567"/>
                  </a:lnTo>
                  <a:lnTo>
                    <a:pt x="108179" y="1603936"/>
                  </a:lnTo>
                  <a:lnTo>
                    <a:pt x="71866" y="1573963"/>
                  </a:lnTo>
                  <a:lnTo>
                    <a:pt x="41904" y="1537635"/>
                  </a:lnTo>
                  <a:lnTo>
                    <a:pt x="19282" y="1495939"/>
                  </a:lnTo>
                  <a:lnTo>
                    <a:pt x="4984" y="1449862"/>
                  </a:lnTo>
                  <a:lnTo>
                    <a:pt x="0" y="1400390"/>
                  </a:lnTo>
                  <a:lnTo>
                    <a:pt x="0" y="24536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Dikdörtgen 24"/>
          <p:cNvSpPr/>
          <p:nvPr/>
        </p:nvSpPr>
        <p:spPr>
          <a:xfrm>
            <a:off x="5205781" y="2773610"/>
            <a:ext cx="18593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 marR="5080" indent="-70485">
              <a:lnSpc>
                <a:spcPct val="100000"/>
              </a:lnSpc>
              <a:spcBef>
                <a:spcPts val="100"/>
              </a:spcBef>
            </a:pPr>
            <a:r>
              <a:rPr lang="tr-TR" spc="-229" dirty="0">
                <a:latin typeface="Verdana"/>
                <a:cs typeface="Verdana"/>
              </a:rPr>
              <a:t>S</a:t>
            </a:r>
            <a:r>
              <a:rPr lang="tr-TR" spc="-65" dirty="0">
                <a:latin typeface="Verdana"/>
                <a:cs typeface="Verdana"/>
              </a:rPr>
              <a:t>ı</a:t>
            </a:r>
            <a:r>
              <a:rPr lang="tr-TR" spc="-85" dirty="0">
                <a:latin typeface="Verdana"/>
                <a:cs typeface="Verdana"/>
              </a:rPr>
              <a:t>n</a:t>
            </a:r>
            <a:r>
              <a:rPr lang="tr-TR" spc="-30" dirty="0">
                <a:latin typeface="Verdana"/>
                <a:cs typeface="Verdana"/>
              </a:rPr>
              <a:t>ı</a:t>
            </a:r>
            <a:r>
              <a:rPr lang="tr-TR" spc="-155" dirty="0">
                <a:latin typeface="Verdana"/>
                <a:cs typeface="Verdana"/>
              </a:rPr>
              <a:t>r</a:t>
            </a:r>
            <a:r>
              <a:rPr lang="tr-TR" spc="-125" dirty="0">
                <a:latin typeface="Verdana"/>
                <a:cs typeface="Verdana"/>
              </a:rPr>
              <a:t> </a:t>
            </a:r>
            <a:r>
              <a:rPr lang="tr-TR" spc="-35" dirty="0">
                <a:latin typeface="Verdana"/>
                <a:cs typeface="Verdana"/>
              </a:rPr>
              <a:t>K</a:t>
            </a:r>
            <a:r>
              <a:rPr lang="tr-TR" spc="-45" dirty="0">
                <a:latin typeface="Verdana"/>
                <a:cs typeface="Verdana"/>
              </a:rPr>
              <a:t>o</a:t>
            </a:r>
            <a:r>
              <a:rPr lang="tr-TR" spc="-80" dirty="0">
                <a:latin typeface="Verdana"/>
                <a:cs typeface="Verdana"/>
              </a:rPr>
              <a:t>y</a:t>
            </a:r>
            <a:r>
              <a:rPr lang="tr-TR" spc="-35" dirty="0">
                <a:latin typeface="Verdana"/>
                <a:cs typeface="Verdana"/>
              </a:rPr>
              <a:t>m</a:t>
            </a:r>
            <a:r>
              <a:rPr lang="tr-TR" spc="70" dirty="0">
                <a:latin typeface="Verdana"/>
                <a:cs typeface="Verdana"/>
              </a:rPr>
              <a:t>a  </a:t>
            </a:r>
            <a:r>
              <a:rPr lang="tr-TR" spc="-20" dirty="0">
                <a:latin typeface="Verdana"/>
                <a:cs typeface="Verdana"/>
              </a:rPr>
              <a:t>Aşamaları</a:t>
            </a:r>
            <a:endParaRPr lang="tr-TR" dirty="0">
              <a:latin typeface="Verdana"/>
              <a:cs typeface="Verdana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1989275" y="4728996"/>
            <a:ext cx="1449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indent="73025">
              <a:lnSpc>
                <a:spcPct val="100000"/>
              </a:lnSpc>
              <a:spcBef>
                <a:spcPts val="100"/>
              </a:spcBef>
            </a:pPr>
            <a:r>
              <a:rPr lang="tr-TR" spc="-40" dirty="0">
                <a:latin typeface="Verdana"/>
                <a:cs typeface="Verdana"/>
              </a:rPr>
              <a:t>Davranış </a:t>
            </a:r>
            <a:r>
              <a:rPr lang="tr-TR" spc="-35" dirty="0">
                <a:latin typeface="Verdana"/>
                <a:cs typeface="Verdana"/>
              </a:rPr>
              <a:t> </a:t>
            </a:r>
            <a:r>
              <a:rPr lang="tr-TR" spc="-240" dirty="0">
                <a:latin typeface="Verdana"/>
                <a:cs typeface="Verdana"/>
              </a:rPr>
              <a:t>T</a:t>
            </a:r>
            <a:r>
              <a:rPr lang="tr-TR" spc="90" dirty="0">
                <a:latin typeface="Verdana"/>
                <a:cs typeface="Verdana"/>
              </a:rPr>
              <a:t>a</a:t>
            </a:r>
            <a:r>
              <a:rPr lang="tr-TR" spc="-85" dirty="0">
                <a:latin typeface="Verdana"/>
                <a:cs typeface="Verdana"/>
              </a:rPr>
              <a:t>n</a:t>
            </a:r>
            <a:r>
              <a:rPr lang="tr-TR" spc="-20" dirty="0">
                <a:latin typeface="Verdana"/>
                <a:cs typeface="Verdana"/>
              </a:rPr>
              <a:t>ı</a:t>
            </a:r>
            <a:r>
              <a:rPr lang="tr-TR" spc="-35" dirty="0">
                <a:latin typeface="Verdana"/>
                <a:cs typeface="Verdana"/>
              </a:rPr>
              <a:t>m</a:t>
            </a:r>
            <a:r>
              <a:rPr lang="tr-TR" spc="-80" dirty="0">
                <a:latin typeface="Verdana"/>
                <a:cs typeface="Verdana"/>
              </a:rPr>
              <a:t>l</a:t>
            </a:r>
            <a:r>
              <a:rPr lang="tr-TR" spc="90" dirty="0">
                <a:latin typeface="Verdana"/>
                <a:cs typeface="Verdana"/>
              </a:rPr>
              <a:t>a</a:t>
            </a:r>
            <a:r>
              <a:rPr lang="tr-TR" spc="-35" dirty="0">
                <a:latin typeface="Verdana"/>
                <a:cs typeface="Verdana"/>
              </a:rPr>
              <a:t>m</a:t>
            </a:r>
            <a:r>
              <a:rPr lang="tr-TR" spc="95" dirty="0">
                <a:latin typeface="Verdana"/>
                <a:cs typeface="Verdana"/>
              </a:rPr>
              <a:t>a</a:t>
            </a:r>
            <a:endParaRPr lang="tr-TR" dirty="0">
              <a:latin typeface="Verdana"/>
              <a:cs typeface="Verdana"/>
            </a:endParaRPr>
          </a:p>
        </p:txBody>
      </p:sp>
      <p:sp>
        <p:nvSpPr>
          <p:cNvPr id="27" name="Dikdörtgen 26"/>
          <p:cNvSpPr/>
          <p:nvPr/>
        </p:nvSpPr>
        <p:spPr>
          <a:xfrm>
            <a:off x="3686057" y="4737343"/>
            <a:ext cx="14730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tr-TR" spc="-229" dirty="0">
                <a:latin typeface="Verdana"/>
                <a:cs typeface="Verdana"/>
              </a:rPr>
              <a:t>S</a:t>
            </a:r>
            <a:r>
              <a:rPr lang="tr-TR" spc="-65" dirty="0">
                <a:latin typeface="Verdana"/>
                <a:cs typeface="Verdana"/>
              </a:rPr>
              <a:t>ı</a:t>
            </a:r>
            <a:r>
              <a:rPr lang="tr-TR" spc="-85" dirty="0">
                <a:latin typeface="Verdana"/>
                <a:cs typeface="Verdana"/>
              </a:rPr>
              <a:t>n</a:t>
            </a:r>
            <a:r>
              <a:rPr lang="tr-TR" spc="-30" dirty="0">
                <a:latin typeface="Verdana"/>
                <a:cs typeface="Verdana"/>
              </a:rPr>
              <a:t>ı</a:t>
            </a:r>
            <a:r>
              <a:rPr lang="tr-TR" spc="-170" dirty="0">
                <a:latin typeface="Verdana"/>
                <a:cs typeface="Verdana"/>
              </a:rPr>
              <a:t>r</a:t>
            </a:r>
            <a:r>
              <a:rPr lang="tr-TR" spc="-90" dirty="0">
                <a:latin typeface="Verdana"/>
                <a:cs typeface="Verdana"/>
              </a:rPr>
              <a:t>ı</a:t>
            </a:r>
            <a:r>
              <a:rPr lang="tr-TR" spc="-114" dirty="0">
                <a:latin typeface="Verdana"/>
                <a:cs typeface="Verdana"/>
              </a:rPr>
              <a:t> </a:t>
            </a:r>
            <a:r>
              <a:rPr lang="tr-TR" spc="-210" dirty="0">
                <a:latin typeface="Verdana"/>
                <a:cs typeface="Verdana"/>
              </a:rPr>
              <a:t>İ</a:t>
            </a:r>
            <a:r>
              <a:rPr lang="tr-TR" spc="-55" dirty="0">
                <a:latin typeface="Verdana"/>
                <a:cs typeface="Verdana"/>
              </a:rPr>
              <a:t>f</a:t>
            </a:r>
            <a:r>
              <a:rPr lang="tr-TR" spc="90" dirty="0">
                <a:latin typeface="Verdana"/>
                <a:cs typeface="Verdana"/>
              </a:rPr>
              <a:t>a</a:t>
            </a:r>
            <a:r>
              <a:rPr lang="tr-TR" spc="70" dirty="0">
                <a:latin typeface="Verdana"/>
                <a:cs typeface="Verdana"/>
              </a:rPr>
              <a:t>d</a:t>
            </a:r>
            <a:r>
              <a:rPr lang="tr-TR" spc="65" dirty="0">
                <a:latin typeface="Verdana"/>
                <a:cs typeface="Verdana"/>
              </a:rPr>
              <a:t>e</a:t>
            </a:r>
            <a:r>
              <a:rPr lang="tr-TR" spc="-100" dirty="0">
                <a:latin typeface="Verdana"/>
                <a:cs typeface="Verdana"/>
              </a:rPr>
              <a:t> </a:t>
            </a:r>
            <a:r>
              <a:rPr lang="tr-TR" spc="-120" dirty="0">
                <a:latin typeface="Verdana"/>
                <a:cs typeface="Verdana"/>
              </a:rPr>
              <a:t>E</a:t>
            </a:r>
            <a:r>
              <a:rPr lang="tr-TR" spc="-95" dirty="0">
                <a:latin typeface="Verdana"/>
                <a:cs typeface="Verdana"/>
              </a:rPr>
              <a:t>t</a:t>
            </a:r>
            <a:r>
              <a:rPr lang="tr-TR" spc="-35" dirty="0">
                <a:latin typeface="Verdana"/>
                <a:cs typeface="Verdana"/>
              </a:rPr>
              <a:t>m</a:t>
            </a:r>
            <a:r>
              <a:rPr lang="tr-TR" spc="65" dirty="0">
                <a:latin typeface="Verdana"/>
                <a:cs typeface="Verdana"/>
              </a:rPr>
              <a:t>e</a:t>
            </a:r>
            <a:endParaRPr lang="tr-TR" dirty="0">
              <a:latin typeface="Verdana"/>
              <a:cs typeface="Verdana"/>
            </a:endParaRPr>
          </a:p>
        </p:txBody>
      </p:sp>
      <p:sp>
        <p:nvSpPr>
          <p:cNvPr id="28" name="Dikdörtgen 27"/>
          <p:cNvSpPr/>
          <p:nvPr/>
        </p:nvSpPr>
        <p:spPr>
          <a:xfrm>
            <a:off x="5364233" y="4716705"/>
            <a:ext cx="13559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tr-TR" spc="-10" dirty="0">
                <a:latin typeface="Verdana"/>
                <a:cs typeface="Verdana"/>
              </a:rPr>
              <a:t>Se</a:t>
            </a:r>
            <a:r>
              <a:rPr lang="tr-TR" spc="-5" dirty="0">
                <a:latin typeface="Verdana"/>
                <a:cs typeface="Verdana"/>
              </a:rPr>
              <a:t>çenek</a:t>
            </a:r>
            <a:r>
              <a:rPr lang="tr-TR" spc="-100" dirty="0">
                <a:latin typeface="Verdana"/>
                <a:cs typeface="Verdana"/>
              </a:rPr>
              <a:t> </a:t>
            </a:r>
            <a:r>
              <a:rPr lang="tr-TR" spc="-140" dirty="0">
                <a:latin typeface="Verdana"/>
                <a:cs typeface="Verdana"/>
              </a:rPr>
              <a:t>S</a:t>
            </a:r>
            <a:r>
              <a:rPr lang="tr-TR" spc="-125" dirty="0">
                <a:latin typeface="Verdana"/>
                <a:cs typeface="Verdana"/>
              </a:rPr>
              <a:t>u</a:t>
            </a:r>
            <a:r>
              <a:rPr lang="tr-TR" spc="-30" dirty="0">
                <a:latin typeface="Verdana"/>
                <a:cs typeface="Verdana"/>
              </a:rPr>
              <a:t>n</a:t>
            </a:r>
            <a:r>
              <a:rPr lang="tr-TR" spc="-35" dirty="0">
                <a:latin typeface="Verdana"/>
                <a:cs typeface="Verdana"/>
              </a:rPr>
              <a:t>m</a:t>
            </a:r>
            <a:r>
              <a:rPr lang="tr-TR" spc="95" dirty="0">
                <a:latin typeface="Verdana"/>
                <a:cs typeface="Verdana"/>
              </a:rPr>
              <a:t>a</a:t>
            </a:r>
            <a:endParaRPr lang="tr-TR" dirty="0">
              <a:latin typeface="Verdana"/>
              <a:cs typeface="Verdana"/>
            </a:endParaRPr>
          </a:p>
        </p:txBody>
      </p:sp>
      <p:sp>
        <p:nvSpPr>
          <p:cNvPr id="29" name="Dikdörtgen 28"/>
          <p:cNvSpPr/>
          <p:nvPr/>
        </p:nvSpPr>
        <p:spPr>
          <a:xfrm>
            <a:off x="7020081" y="4716836"/>
            <a:ext cx="13559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tr-TR" spc="-120" dirty="0">
                <a:latin typeface="Verdana"/>
                <a:cs typeface="Verdana"/>
              </a:rPr>
              <a:t>F</a:t>
            </a:r>
            <a:r>
              <a:rPr lang="tr-TR" spc="-15" dirty="0">
                <a:latin typeface="Verdana"/>
                <a:cs typeface="Verdana"/>
              </a:rPr>
              <a:t>ina</a:t>
            </a:r>
            <a:r>
              <a:rPr lang="tr-TR" spc="-90" dirty="0">
                <a:latin typeface="Verdana"/>
                <a:cs typeface="Verdana"/>
              </a:rPr>
              <a:t>l</a:t>
            </a:r>
            <a:r>
              <a:rPr lang="tr-TR" spc="-70" dirty="0">
                <a:latin typeface="Verdana"/>
                <a:cs typeface="Verdana"/>
              </a:rPr>
              <a:t> </a:t>
            </a:r>
            <a:r>
              <a:rPr lang="tr-TR" spc="-225" dirty="0">
                <a:latin typeface="Verdana"/>
                <a:cs typeface="Verdana"/>
              </a:rPr>
              <a:t>S</a:t>
            </a:r>
            <a:r>
              <a:rPr lang="tr-TR" spc="105" dirty="0">
                <a:latin typeface="Verdana"/>
                <a:cs typeface="Verdana"/>
              </a:rPr>
              <a:t>eç</a:t>
            </a:r>
            <a:r>
              <a:rPr lang="tr-TR" spc="40" dirty="0">
                <a:latin typeface="Verdana"/>
                <a:cs typeface="Verdana"/>
              </a:rPr>
              <a:t>ene</a:t>
            </a:r>
            <a:r>
              <a:rPr lang="tr-TR" spc="35" dirty="0">
                <a:latin typeface="Verdana"/>
                <a:cs typeface="Verdana"/>
              </a:rPr>
              <a:t>ğ</a:t>
            </a:r>
            <a:r>
              <a:rPr lang="tr-TR" spc="-90" dirty="0">
                <a:latin typeface="Verdana"/>
                <a:cs typeface="Verdana"/>
              </a:rPr>
              <a:t>i</a:t>
            </a:r>
            <a:endParaRPr lang="tr-TR" dirty="0">
              <a:latin typeface="Verdana"/>
              <a:cs typeface="Verdana"/>
            </a:endParaRPr>
          </a:p>
        </p:txBody>
      </p:sp>
      <p:sp>
        <p:nvSpPr>
          <p:cNvPr id="30" name="Dikdörtgen 29"/>
          <p:cNvSpPr/>
          <p:nvPr/>
        </p:nvSpPr>
        <p:spPr>
          <a:xfrm>
            <a:off x="8519519" y="4728994"/>
            <a:ext cx="15464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tr-TR" spc="-15" dirty="0" smtClean="0">
                <a:latin typeface="Verdana"/>
                <a:cs typeface="Verdana"/>
              </a:rPr>
              <a:t>K</a:t>
            </a:r>
            <a:r>
              <a:rPr lang="tr-TR" spc="-20" dirty="0" smtClean="0">
                <a:latin typeface="Verdana"/>
                <a:cs typeface="Verdana"/>
              </a:rPr>
              <a:t>a</a:t>
            </a:r>
            <a:r>
              <a:rPr lang="tr-TR" spc="-25" dirty="0" smtClean="0">
                <a:latin typeface="Verdana"/>
                <a:cs typeface="Verdana"/>
              </a:rPr>
              <a:t>r</a:t>
            </a:r>
            <a:r>
              <a:rPr lang="tr-TR" spc="-40" dirty="0" smtClean="0">
                <a:latin typeface="Verdana"/>
                <a:cs typeface="Verdana"/>
              </a:rPr>
              <a:t>a</a:t>
            </a:r>
            <a:r>
              <a:rPr lang="tr-TR" spc="-125" dirty="0" smtClean="0">
                <a:latin typeface="Verdana"/>
                <a:cs typeface="Verdana"/>
              </a:rPr>
              <a:t>rı</a:t>
            </a:r>
            <a:r>
              <a:rPr lang="tr-TR" spc="-70" dirty="0" smtClean="0">
                <a:latin typeface="Verdana"/>
                <a:cs typeface="Verdana"/>
              </a:rPr>
              <a:t> </a:t>
            </a:r>
            <a:r>
              <a:rPr lang="tr-TR" spc="-90" dirty="0">
                <a:latin typeface="Verdana"/>
                <a:cs typeface="Verdana"/>
              </a:rPr>
              <a:t>U</a:t>
            </a:r>
            <a:r>
              <a:rPr lang="tr-TR" spc="-85" dirty="0">
                <a:latin typeface="Verdana"/>
                <a:cs typeface="Verdana"/>
              </a:rPr>
              <a:t>y</a:t>
            </a:r>
            <a:r>
              <a:rPr lang="tr-TR" spc="-25" dirty="0">
                <a:latin typeface="Verdana"/>
                <a:cs typeface="Verdana"/>
              </a:rPr>
              <a:t>gu</a:t>
            </a:r>
            <a:r>
              <a:rPr lang="tr-TR" spc="5" dirty="0">
                <a:latin typeface="Verdana"/>
                <a:cs typeface="Verdana"/>
              </a:rPr>
              <a:t>l</a:t>
            </a:r>
            <a:r>
              <a:rPr lang="tr-TR" spc="90" dirty="0">
                <a:latin typeface="Verdana"/>
                <a:cs typeface="Verdana"/>
              </a:rPr>
              <a:t>a</a:t>
            </a:r>
            <a:r>
              <a:rPr lang="tr-TR" spc="-35" dirty="0">
                <a:latin typeface="Verdana"/>
                <a:cs typeface="Verdana"/>
              </a:rPr>
              <a:t>m</a:t>
            </a:r>
            <a:r>
              <a:rPr lang="tr-TR" spc="95" dirty="0">
                <a:latin typeface="Verdana"/>
                <a:cs typeface="Verdana"/>
              </a:rPr>
              <a:t>a</a:t>
            </a:r>
            <a:endParaRPr lang="tr-TR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7097662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spc="-30" dirty="0">
                <a:solidFill>
                  <a:schemeClr val="accent2">
                    <a:lumMod val="50000"/>
                  </a:schemeClr>
                </a:solidFill>
              </a:rPr>
              <a:t>DAVRANIŞI</a:t>
            </a:r>
            <a:r>
              <a:rPr lang="tr-TR" sz="3600" b="1" spc="-17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600" b="1" spc="-30" dirty="0">
                <a:solidFill>
                  <a:schemeClr val="accent2">
                    <a:lumMod val="50000"/>
                  </a:schemeClr>
                </a:solidFill>
              </a:rPr>
              <a:t>TANIMLAMA</a:t>
            </a:r>
            <a:endParaRPr lang="tr-TR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marR="174625">
              <a:lnSpc>
                <a:spcPct val="90000"/>
              </a:lnSpc>
              <a:spcBef>
                <a:spcPts val="495"/>
              </a:spcBef>
            </a:pPr>
            <a:r>
              <a:rPr lang="tr-TR" dirty="0">
                <a:latin typeface="Times New Roman"/>
                <a:cs typeface="Times New Roman"/>
              </a:rPr>
              <a:t>Çocuğun</a:t>
            </a:r>
            <a:r>
              <a:rPr lang="tr-TR" spc="-30" dirty="0">
                <a:latin typeface="Times New Roman"/>
                <a:cs typeface="Times New Roman"/>
              </a:rPr>
              <a:t> </a:t>
            </a:r>
            <a:r>
              <a:rPr lang="tr-TR" spc="-90" dirty="0">
                <a:latin typeface="Times New Roman"/>
                <a:cs typeface="Times New Roman"/>
              </a:rPr>
              <a:t>anlaşıldığını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ve</a:t>
            </a:r>
            <a:r>
              <a:rPr lang="tr-TR" spc="-1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hangi</a:t>
            </a:r>
            <a:r>
              <a:rPr lang="tr-TR" spc="-25" dirty="0">
                <a:latin typeface="Times New Roman"/>
                <a:cs typeface="Times New Roman"/>
              </a:rPr>
              <a:t> </a:t>
            </a:r>
            <a:r>
              <a:rPr lang="tr-TR" spc="-85" dirty="0">
                <a:latin typeface="Times New Roman"/>
                <a:cs typeface="Times New Roman"/>
              </a:rPr>
              <a:t>davranışından </a:t>
            </a:r>
            <a:r>
              <a:rPr lang="tr-TR" spc="-80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dolayı</a:t>
            </a:r>
            <a:r>
              <a:rPr lang="tr-TR" spc="-4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uyarıldığını</a:t>
            </a:r>
            <a:r>
              <a:rPr lang="tr-TR" spc="-50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daha</a:t>
            </a:r>
            <a:r>
              <a:rPr lang="tr-TR" spc="-20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net</a:t>
            </a:r>
            <a:r>
              <a:rPr lang="tr-TR" spc="-10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anlaması</a:t>
            </a:r>
            <a:r>
              <a:rPr lang="tr-TR" spc="-2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amacıyla </a:t>
            </a:r>
            <a:r>
              <a:rPr lang="tr-TR" spc="-810" dirty="0">
                <a:latin typeface="Times New Roman"/>
                <a:cs typeface="Times New Roman"/>
              </a:rPr>
              <a:t> </a:t>
            </a:r>
            <a:r>
              <a:rPr lang="tr-TR" spc="-25" dirty="0">
                <a:latin typeface="Times New Roman"/>
                <a:cs typeface="Times New Roman"/>
              </a:rPr>
              <a:t>yapılır.</a:t>
            </a:r>
            <a:endParaRPr lang="tr-TR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tr-TR" sz="2000" dirty="0">
              <a:latin typeface="Times New Roman"/>
              <a:cs typeface="Times New Roman"/>
            </a:endParaRPr>
          </a:p>
          <a:p>
            <a:pPr marL="12700" marR="5080">
              <a:lnSpc>
                <a:spcPts val="3560"/>
              </a:lnSpc>
            </a:pPr>
            <a:r>
              <a:rPr lang="tr-TR" spc="-5" dirty="0">
                <a:latin typeface="Times New Roman"/>
                <a:cs typeface="Times New Roman"/>
              </a:rPr>
              <a:t>Kıs</a:t>
            </a:r>
            <a:r>
              <a:rPr lang="tr-TR" dirty="0">
                <a:latin typeface="Times New Roman"/>
                <a:cs typeface="Times New Roman"/>
              </a:rPr>
              <a:t>a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cümle</a:t>
            </a:r>
            <a:r>
              <a:rPr lang="tr-TR" spc="-10" dirty="0">
                <a:latin typeface="Times New Roman"/>
                <a:cs typeface="Times New Roman"/>
              </a:rPr>
              <a:t>l</a:t>
            </a:r>
            <a:r>
              <a:rPr lang="tr-TR" dirty="0">
                <a:latin typeface="Times New Roman"/>
                <a:cs typeface="Times New Roman"/>
              </a:rPr>
              <a:t>erle</a:t>
            </a:r>
            <a:r>
              <a:rPr lang="tr-TR" spc="-2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gö</a:t>
            </a:r>
            <a:r>
              <a:rPr lang="tr-TR" spc="5" dirty="0">
                <a:latin typeface="Times New Roman"/>
                <a:cs typeface="Times New Roman"/>
              </a:rPr>
              <a:t>r</a:t>
            </a:r>
            <a:r>
              <a:rPr lang="tr-TR" dirty="0">
                <a:latin typeface="Times New Roman"/>
                <a:cs typeface="Times New Roman"/>
              </a:rPr>
              <a:t>ülen</a:t>
            </a:r>
            <a:r>
              <a:rPr lang="tr-TR" spc="-35" dirty="0">
                <a:latin typeface="Times New Roman"/>
                <a:cs typeface="Times New Roman"/>
              </a:rPr>
              <a:t> </a:t>
            </a:r>
            <a:r>
              <a:rPr lang="tr-TR" spc="-390" dirty="0" smtClean="0">
                <a:latin typeface="Times New Roman"/>
                <a:cs typeface="Times New Roman"/>
              </a:rPr>
              <a:t>ş  e  </a:t>
            </a:r>
            <a:r>
              <a:rPr lang="tr-TR" spc="-330" dirty="0" smtClean="0">
                <a:latin typeface="Times New Roman"/>
                <a:cs typeface="Times New Roman"/>
              </a:rPr>
              <a:t>y</a:t>
            </a:r>
            <a:r>
              <a:rPr lang="tr-TR" spc="-5" dirty="0" smtClean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sö</a:t>
            </a:r>
            <a:r>
              <a:rPr lang="tr-TR" spc="5" dirty="0">
                <a:latin typeface="Times New Roman"/>
                <a:cs typeface="Times New Roman"/>
              </a:rPr>
              <a:t>y</a:t>
            </a:r>
            <a:r>
              <a:rPr lang="tr-TR" dirty="0">
                <a:latin typeface="Times New Roman"/>
                <a:cs typeface="Times New Roman"/>
              </a:rPr>
              <a:t>leni</a:t>
            </a:r>
            <a:r>
              <a:rPr lang="tr-TR" spc="-140" dirty="0">
                <a:latin typeface="Times New Roman"/>
                <a:cs typeface="Times New Roman"/>
              </a:rPr>
              <a:t>r</a:t>
            </a:r>
            <a:r>
              <a:rPr lang="tr-TR" dirty="0">
                <a:latin typeface="Times New Roman"/>
                <a:cs typeface="Times New Roman"/>
              </a:rPr>
              <a:t>,</a:t>
            </a:r>
            <a:r>
              <a:rPr lang="tr-TR" spc="-20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tahmin</a:t>
            </a:r>
            <a:r>
              <a:rPr lang="tr-TR" spc="-2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ve  yorum</a:t>
            </a:r>
            <a:r>
              <a:rPr lang="tr-TR" spc="-3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yapmaktan</a:t>
            </a:r>
            <a:r>
              <a:rPr lang="tr-TR" spc="-30" dirty="0">
                <a:latin typeface="Times New Roman"/>
                <a:cs typeface="Times New Roman"/>
              </a:rPr>
              <a:t> </a:t>
            </a:r>
            <a:r>
              <a:rPr lang="tr-TR" spc="-20" dirty="0">
                <a:latin typeface="Times New Roman"/>
                <a:cs typeface="Times New Roman"/>
              </a:rPr>
              <a:t>kaçınılır.</a:t>
            </a:r>
            <a:endParaRPr lang="tr-TR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tr-TR" sz="2000" dirty="0">
              <a:latin typeface="Times New Roman"/>
              <a:cs typeface="Times New Roman"/>
            </a:endParaRPr>
          </a:p>
          <a:p>
            <a:pPr marL="117475" marR="2973705" indent="-105410">
              <a:lnSpc>
                <a:spcPts val="3560"/>
              </a:lnSpc>
            </a:pPr>
            <a:r>
              <a:rPr lang="tr-TR" dirty="0">
                <a:latin typeface="Times New Roman"/>
                <a:cs typeface="Times New Roman"/>
              </a:rPr>
              <a:t>Çocuğun </a:t>
            </a:r>
            <a:r>
              <a:rPr lang="tr-TR" spc="-85" dirty="0">
                <a:latin typeface="Times New Roman"/>
                <a:cs typeface="Times New Roman"/>
              </a:rPr>
              <a:t>davranışları, </a:t>
            </a:r>
            <a:r>
              <a:rPr lang="tr-TR" spc="-5" dirty="0">
                <a:latin typeface="Times New Roman"/>
                <a:cs typeface="Times New Roman"/>
              </a:rPr>
              <a:t>sözleri, </a:t>
            </a:r>
            <a:r>
              <a:rPr lang="tr-TR" spc="-810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duyguları</a:t>
            </a:r>
            <a:r>
              <a:rPr lang="tr-TR" spc="-35" dirty="0">
                <a:latin typeface="Times New Roman"/>
                <a:cs typeface="Times New Roman"/>
              </a:rPr>
              <a:t> </a:t>
            </a:r>
            <a:r>
              <a:rPr lang="tr-TR" spc="-20" dirty="0">
                <a:latin typeface="Times New Roman"/>
                <a:cs typeface="Times New Roman"/>
              </a:rPr>
              <a:t>yansıtılır</a:t>
            </a:r>
            <a:r>
              <a:rPr lang="tr-TR" spc="-20" dirty="0" smtClean="0">
                <a:latin typeface="Times New Roman"/>
                <a:cs typeface="Times New Roman"/>
              </a:rPr>
              <a:t>.</a:t>
            </a: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446119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283</TotalTime>
  <Words>754</Words>
  <Application>Microsoft Office PowerPoint</Application>
  <PresentationFormat>Geniş ekran</PresentationFormat>
  <Paragraphs>88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8" baseType="lpstr">
      <vt:lpstr>Arial MT</vt:lpstr>
      <vt:lpstr>Franklin Gothic Book</vt:lpstr>
      <vt:lpstr>Franklin Gothic Medium</vt:lpstr>
      <vt:lpstr>Palatino Linotype</vt:lpstr>
      <vt:lpstr>Tahoma</vt:lpstr>
      <vt:lpstr>Times New Roman</vt:lpstr>
      <vt:lpstr>Verdana</vt:lpstr>
      <vt:lpstr>Wingdings 2</vt:lpstr>
      <vt:lpstr>Gezinti</vt:lpstr>
      <vt:lpstr>SINIR KOYMA</vt:lpstr>
      <vt:lpstr>Sınır Nedir ve Neden Gereklidir?</vt:lpstr>
      <vt:lpstr>Sınır Nedir ve Neden Gereklidir?</vt:lpstr>
      <vt:lpstr>Sınır Nedir ve Neden Gereklidir?</vt:lpstr>
      <vt:lpstr>SINIRLAR;</vt:lpstr>
      <vt:lpstr>PowerPoint Sunusu</vt:lpstr>
      <vt:lpstr>PowerPoint Sunusu</vt:lpstr>
      <vt:lpstr>SINIR KOYMA AŞAMALARI</vt:lpstr>
      <vt:lpstr>DAVRANIŞI TANIMLAMA</vt:lpstr>
      <vt:lpstr>SINIRI İFADE ETME</vt:lpstr>
      <vt:lpstr>SEÇENEK SUNMA</vt:lpstr>
      <vt:lpstr>FİNAL SEÇENEĞİ /YOKSUNLUK VERME</vt:lpstr>
      <vt:lpstr>KARARI UYGULAMA</vt:lpstr>
      <vt:lpstr>SINIR KOYMANIN İŞE YARAMADIĞI DURUMLARDA YAPILMASI GEREKENLER</vt:lpstr>
      <vt:lpstr>SINIR KOYMANIN İŞE YARAMADIĞI DURUMLARDA YAPILMASI GEREKENLER</vt:lpstr>
      <vt:lpstr>SINIR KOYULABİLECEK   DURUMLARA ÖRNEKLER:</vt:lpstr>
      <vt:lpstr>ÖRNEK: Öğrencinin duvarı boyaması</vt:lpstr>
      <vt:lpstr>ÖRNEK; Öğrencinin masanın üzerine çıkması</vt:lpstr>
      <vt:lpstr>kİTAP önerİLERİ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SINIR KOYMA</dc:title>
  <dc:creator>asd3</dc:creator>
  <cp:lastModifiedBy>Lenovo</cp:lastModifiedBy>
  <cp:revision>28</cp:revision>
  <dcterms:created xsi:type="dcterms:W3CDTF">2023-09-01T06:57:56Z</dcterms:created>
  <dcterms:modified xsi:type="dcterms:W3CDTF">2024-09-18T07:41:41Z</dcterms:modified>
</cp:coreProperties>
</file>